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15" r:id="rId4"/>
  </p:sldMasterIdLst>
  <p:notesMasterIdLst>
    <p:notesMasterId r:id="rId51"/>
  </p:notesMasterIdLst>
  <p:sldIdLst>
    <p:sldId id="463" r:id="rId5"/>
    <p:sldId id="453" r:id="rId6"/>
    <p:sldId id="468" r:id="rId7"/>
    <p:sldId id="814" r:id="rId8"/>
    <p:sldId id="449" r:id="rId9"/>
    <p:sldId id="372" r:id="rId10"/>
    <p:sldId id="373" r:id="rId11"/>
    <p:sldId id="395" r:id="rId12"/>
    <p:sldId id="454" r:id="rId13"/>
    <p:sldId id="408" r:id="rId14"/>
    <p:sldId id="516" r:id="rId15"/>
    <p:sldId id="486" r:id="rId16"/>
    <p:sldId id="362" r:id="rId17"/>
    <p:sldId id="494" r:id="rId18"/>
    <p:sldId id="403" r:id="rId19"/>
    <p:sldId id="426" r:id="rId20"/>
    <p:sldId id="539" r:id="rId21"/>
    <p:sldId id="540" r:id="rId22"/>
    <p:sldId id="542" r:id="rId23"/>
    <p:sldId id="541" r:id="rId24"/>
    <p:sldId id="519" r:id="rId25"/>
    <p:sldId id="512" r:id="rId26"/>
    <p:sldId id="815" r:id="rId27"/>
    <p:sldId id="816" r:id="rId28"/>
    <p:sldId id="817" r:id="rId29"/>
    <p:sldId id="492" r:id="rId30"/>
    <p:sldId id="522" r:id="rId31"/>
    <p:sldId id="412" r:id="rId32"/>
    <p:sldId id="535" r:id="rId33"/>
    <p:sldId id="462" r:id="rId34"/>
    <p:sldId id="536" r:id="rId35"/>
    <p:sldId id="525" r:id="rId36"/>
    <p:sldId id="503" r:id="rId37"/>
    <p:sldId id="506" r:id="rId38"/>
    <p:sldId id="508" r:id="rId39"/>
    <p:sldId id="511" r:id="rId40"/>
    <p:sldId id="543" r:id="rId41"/>
    <p:sldId id="537" r:id="rId42"/>
    <p:sldId id="781" r:id="rId43"/>
    <p:sldId id="269" r:id="rId44"/>
    <p:sldId id="270" r:id="rId45"/>
    <p:sldId id="271" r:id="rId46"/>
    <p:sldId id="273" r:id="rId47"/>
    <p:sldId id="274" r:id="rId48"/>
    <p:sldId id="784" r:id="rId49"/>
    <p:sldId id="538" r:id="rId50"/>
  </p:sldIdLst>
  <p:sldSz cx="24384000" cy="13716000"/>
  <p:notesSz cx="6858000" cy="9144000"/>
  <p:embeddedFontLst>
    <p:embeddedFont>
      <p:font typeface="MS PGothic" panose="020B0600070205080204" pitchFamily="34" charset="-128"/>
      <p:regular r:id="rId52"/>
    </p:embeddedFont>
    <p:embeddedFont>
      <p:font typeface="Poppins Black" panose="00000A00000000000000" pitchFamily="2" charset="0"/>
      <p:bold r:id="rId53"/>
      <p:italic r:id="rId54"/>
      <p:boldItalic r:id="rId55"/>
    </p:embeddedFont>
    <p:embeddedFont>
      <p:font typeface="Poppins Bold" panose="020B0604020202020204" charset="0"/>
      <p:bold r:id="rId56"/>
      <p:italic r:id="rId57"/>
      <p:boldItalic r:id="rId58"/>
    </p:embeddedFont>
    <p:embeddedFont>
      <p:font typeface="Poppins Light" panose="00000400000000000000" pitchFamily="2" charset="0"/>
      <p:regular r:id="rId59"/>
      <p:italic r:id="rId60"/>
    </p:embeddedFont>
    <p:embeddedFont>
      <p:font typeface="Roboto" panose="02000000000000000000" pitchFamily="2" charset="0"/>
      <p:regular r:id="rId61"/>
      <p:bold r:id="rId62"/>
      <p:italic r:id="rId63"/>
      <p:boldItalic r:id="rId64"/>
    </p:embeddedFont>
    <p:embeddedFont>
      <p:font typeface="Roboto Light" panose="02000000000000000000" pitchFamily="2" charset="0"/>
      <p:regular r:id="rId65"/>
      <p:italic r:id="rId66"/>
    </p:embeddedFont>
    <p:embeddedFont>
      <p:font typeface="Roboto Light (Body)" panose="020B0604020202020204" charset="0"/>
      <p:regular r:id="rId67"/>
      <p:bold r:id="rId68"/>
      <p:italic r:id="rId69"/>
      <p:boldItalic r:id="rId7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B44FE9-13D3-489B-A1E4-752FE95BBEEB}">
          <p14:sldIdLst>
            <p14:sldId id="463"/>
            <p14:sldId id="453"/>
            <p14:sldId id="468"/>
            <p14:sldId id="814"/>
            <p14:sldId id="449"/>
            <p14:sldId id="372"/>
            <p14:sldId id="373"/>
            <p14:sldId id="395"/>
            <p14:sldId id="454"/>
            <p14:sldId id="408"/>
            <p14:sldId id="516"/>
            <p14:sldId id="486"/>
            <p14:sldId id="362"/>
            <p14:sldId id="494"/>
            <p14:sldId id="403"/>
            <p14:sldId id="426"/>
            <p14:sldId id="539"/>
            <p14:sldId id="540"/>
            <p14:sldId id="542"/>
            <p14:sldId id="541"/>
            <p14:sldId id="519"/>
            <p14:sldId id="512"/>
            <p14:sldId id="815"/>
            <p14:sldId id="816"/>
            <p14:sldId id="817"/>
            <p14:sldId id="492"/>
            <p14:sldId id="522"/>
            <p14:sldId id="412"/>
            <p14:sldId id="535"/>
            <p14:sldId id="462"/>
            <p14:sldId id="536"/>
            <p14:sldId id="525"/>
            <p14:sldId id="503"/>
            <p14:sldId id="506"/>
            <p14:sldId id="508"/>
            <p14:sldId id="511"/>
            <p14:sldId id="543"/>
            <p14:sldId id="537"/>
            <p14:sldId id="781"/>
            <p14:sldId id="269"/>
            <p14:sldId id="270"/>
            <p14:sldId id="271"/>
            <p14:sldId id="273"/>
            <p14:sldId id="274"/>
            <p14:sldId id="784"/>
            <p14:sldId id="53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066701A-0F10-11BD-BA51-868FC20058FC}" name="liaflorey@gmail.com" initials="li" userId="S::urn:spo:guest#liaflorey@gmail.com::" providerId="AD"/>
  <p188:author id="{57260B4D-6EB1-7F9D-D994-1DE26A25712C}" name="sarah.m.burnett@gmail.com" initials="sa" userId="S::urn:spo:guest#sarah.m.burnett@gmail.com::" providerId="AD"/>
  <p188:author id="{4A5E067D-390E-7F69-5D20-FE6C914F7181}" name="Paul Bouanchaud" initials="PB" userId="S::pbouanchaud@psi.org::d4768f94-311d-4b1d-9a43-dd665c2b4a22" providerId="AD"/>
  <p188:author id="{EC1F42CC-9CD8-AD1D-5788-850E8C171FF7}" name="Katelyn Woolheater" initials="KW" userId="S::kwoolheater@psi.org::6fb597a7-f115-4610-b283-fcc168807233" providerId="AD"/>
  <p188:author id="{9EE55FD4-4509-5C76-C47D-35E5BC0D0721}" name="Manfred ACCROMBESSI" initials="MA" userId="S::maccrombessi@psi.org::ca464e7f-487b-4adb-902c-fd954df220a8" providerId="AD"/>
  <p188:author id="{D7AC25F1-3370-EFB3-564E-5818BC8E5473}" name="Elisabeth Tyler" initials="ET" userId="S::etyler@psi.org::fc91868f-1ace-4b9c-bbeb-d150c4bb0ca5" providerId="AD"/>
  <p188:author id="{0052A2F1-7A27-D4E8-06CD-104D0B26B66E}" name="Jacky Raharinjatovo" initials="JR" userId="S::jackyr@psi.org::b13895ac-ac15-4d78-94bc-42abed9aff1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5368"/>
    <a:srgbClr val="F36E20"/>
    <a:srgbClr val="18AC68"/>
    <a:srgbClr val="ED4699"/>
    <a:srgbClr val="8DC9C8"/>
    <a:srgbClr val="FCF45B"/>
    <a:srgbClr val="BFD730"/>
    <a:srgbClr val="F46E20"/>
    <a:srgbClr val="F18903"/>
    <a:srgbClr val="00B5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DB93FE-0F87-487A-ACBA-58EE22B05FB3}" v="1" dt="2025-09-25T18:24:50.817"/>
  </p1510:revLst>
</p1510:revInfo>
</file>

<file path=ppt/tableStyles.xml><?xml version="1.0" encoding="utf-8"?>
<a:tblStyleLst xmlns:a="http://schemas.openxmlformats.org/drawingml/2006/main" def="{7DF18680-E054-41AD-8BC1-D1AEF772440D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37" autoAdjust="0"/>
    <p:restoredTop sz="90688" autoAdjust="0"/>
  </p:normalViewPr>
  <p:slideViewPr>
    <p:cSldViewPr>
      <p:cViewPr varScale="1">
        <p:scale>
          <a:sx n="51" d="100"/>
          <a:sy n="51" d="100"/>
        </p:scale>
        <p:origin x="1140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>
      <p:cViewPr varScale="1">
        <p:scale>
          <a:sx n="97" d="100"/>
          <a:sy n="97" d="100"/>
        </p:scale>
        <p:origin x="288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74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font" Target="fonts/font10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77" Type="http://schemas.microsoft.com/office/2018/10/relationships/authors" Target="authors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72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font" Target="fonts/font6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font" Target="fonts/font4.fntdata"/><Relationship Id="rId76" Type="http://schemas.microsoft.com/office/2015/10/relationships/revisionInfo" Target="revisionInfo.xml"/><Relationship Id="rId7" Type="http://schemas.openxmlformats.org/officeDocument/2006/relationships/slide" Target="slides/slide3.xml"/><Relationship Id="rId71" Type="http://schemas.openxmlformats.org/officeDocument/2006/relationships/presProps" Target="presProps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aflorey@gmail.com" userId="S::urn:spo:guest#liaflorey@gmail.com::" providerId="AD" clId="Web-{246A9BFF-476A-B9DB-7698-EA2F2C760881}"/>
    <pc:docChg chg="mod">
      <pc:chgData name="liaflorey@gmail.com" userId="S::urn:spo:guest#liaflorey@gmail.com::" providerId="AD" clId="Web-{246A9BFF-476A-B9DB-7698-EA2F2C760881}" dt="2025-06-30T05:34:57.351" v="0"/>
      <pc:docMkLst>
        <pc:docMk/>
      </pc:docMkLst>
    </pc:docChg>
  </pc:docChgLst>
  <pc:docChgLst>
    <pc:chgData name="Jacky Raharinjatovo" userId="S::jackyr@psi.org::b13895ac-ac15-4d78-94bc-42abed9aff10" providerId="AD" clId="Web-{8ADBE26E-0BDF-6007-4E88-21721D800FB4}"/>
    <pc:docChg chg="mod modSld">
      <pc:chgData name="Jacky Raharinjatovo" userId="S::jackyr@psi.org::b13895ac-ac15-4d78-94bc-42abed9aff10" providerId="AD" clId="Web-{8ADBE26E-0BDF-6007-4E88-21721D800FB4}" dt="2025-07-30T11:21:43.641" v="3" actId="14100"/>
      <pc:docMkLst>
        <pc:docMk/>
      </pc:docMkLst>
      <pc:sldChg chg="addSp modSp">
        <pc:chgData name="Jacky Raharinjatovo" userId="S::jackyr@psi.org::b13895ac-ac15-4d78-94bc-42abed9aff10" providerId="AD" clId="Web-{8ADBE26E-0BDF-6007-4E88-21721D800FB4}" dt="2025-07-30T11:21:43.641" v="3" actId="14100"/>
        <pc:sldMkLst>
          <pc:docMk/>
          <pc:sldMk cId="897016012" sldId="536"/>
        </pc:sldMkLst>
      </pc:sldChg>
    </pc:docChg>
  </pc:docChgLst>
  <pc:docChgLst>
    <pc:chgData name="Elisabeth Tyler" userId="fc91868f-1ace-4b9c-bbeb-d150c4bb0ca5" providerId="ADAL" clId="{E4F7B0AF-9731-40BA-90D9-E1CCC0286078}"/>
    <pc:docChg chg="undo custSel addSld delSld modSld sldOrd modSection">
      <pc:chgData name="Elisabeth Tyler" userId="fc91868f-1ace-4b9c-bbeb-d150c4bb0ca5" providerId="ADAL" clId="{E4F7B0AF-9731-40BA-90D9-E1CCC0286078}" dt="2025-08-11T16:06:53.021" v="1100" actId="1076"/>
      <pc:docMkLst>
        <pc:docMk/>
      </pc:docMkLst>
      <pc:sldChg chg="addSp delSp modSp mod modClrScheme chgLayout">
        <pc:chgData name="Elisabeth Tyler" userId="fc91868f-1ace-4b9c-bbeb-d150c4bb0ca5" providerId="ADAL" clId="{E4F7B0AF-9731-40BA-90D9-E1CCC0286078}" dt="2025-08-11T15:46:23.421" v="883" actId="20577"/>
        <pc:sldMkLst>
          <pc:docMk/>
          <pc:sldMk cId="1206982069" sldId="269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46:14.734" v="882" actId="1076"/>
        <pc:sldMkLst>
          <pc:docMk/>
          <pc:sldMk cId="3564488572" sldId="270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48:10.364" v="915" actId="1076"/>
        <pc:sldMkLst>
          <pc:docMk/>
          <pc:sldMk cId="3945846738" sldId="271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49:56.683" v="950" actId="1076"/>
        <pc:sldMkLst>
          <pc:docMk/>
          <pc:sldMk cId="2117959339" sldId="273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55:08.337" v="1018" actId="207"/>
        <pc:sldMkLst>
          <pc:docMk/>
          <pc:sldMk cId="2570364866" sldId="274"/>
        </pc:sldMkLst>
      </pc:sldChg>
      <pc:sldChg chg="modSp mod">
        <pc:chgData name="Elisabeth Tyler" userId="fc91868f-1ace-4b9c-bbeb-d150c4bb0ca5" providerId="ADAL" clId="{E4F7B0AF-9731-40BA-90D9-E1CCC0286078}" dt="2025-08-11T14:32:26.688" v="211" actId="1076"/>
        <pc:sldMkLst>
          <pc:docMk/>
          <pc:sldMk cId="4173037941" sldId="362"/>
        </pc:sldMkLst>
      </pc:sldChg>
      <pc:sldChg chg="delSp modSp mod">
        <pc:chgData name="Elisabeth Tyler" userId="fc91868f-1ace-4b9c-bbeb-d150c4bb0ca5" providerId="ADAL" clId="{E4F7B0AF-9731-40BA-90D9-E1CCC0286078}" dt="2025-08-11T14:31:48.877" v="206" actId="20577"/>
        <pc:sldMkLst>
          <pc:docMk/>
          <pc:sldMk cId="0" sldId="372"/>
        </pc:sldMkLst>
      </pc:sldChg>
      <pc:sldChg chg="modSp mod">
        <pc:chgData name="Elisabeth Tyler" userId="fc91868f-1ace-4b9c-bbeb-d150c4bb0ca5" providerId="ADAL" clId="{E4F7B0AF-9731-40BA-90D9-E1CCC0286078}" dt="2025-08-11T14:21:01.817" v="90" actId="14100"/>
        <pc:sldMkLst>
          <pc:docMk/>
          <pc:sldMk cId="0" sldId="373"/>
        </pc:sldMkLst>
      </pc:sldChg>
      <pc:sldChg chg="modSp mod">
        <pc:chgData name="Elisabeth Tyler" userId="fc91868f-1ace-4b9c-bbeb-d150c4bb0ca5" providerId="ADAL" clId="{E4F7B0AF-9731-40BA-90D9-E1CCC0286078}" dt="2025-08-11T14:21:12.722" v="91" actId="255"/>
        <pc:sldMkLst>
          <pc:docMk/>
          <pc:sldMk cId="0" sldId="395"/>
        </pc:sldMkLst>
      </pc:sldChg>
      <pc:sldChg chg="modSp mod">
        <pc:chgData name="Elisabeth Tyler" userId="fc91868f-1ace-4b9c-bbeb-d150c4bb0ca5" providerId="ADAL" clId="{E4F7B0AF-9731-40BA-90D9-E1CCC0286078}" dt="2025-08-11T14:34:34.510" v="240" actId="1076"/>
        <pc:sldMkLst>
          <pc:docMk/>
          <pc:sldMk cId="2186170268" sldId="403"/>
        </pc:sldMkLst>
      </pc:sldChg>
      <pc:sldChg chg="delSp modSp mod modAnim">
        <pc:chgData name="Elisabeth Tyler" userId="fc91868f-1ace-4b9c-bbeb-d150c4bb0ca5" providerId="ADAL" clId="{E4F7B0AF-9731-40BA-90D9-E1CCC0286078}" dt="2025-08-11T14:25:22.028" v="133" actId="1076"/>
        <pc:sldMkLst>
          <pc:docMk/>
          <pc:sldMk cId="0" sldId="408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24:50.780" v="599" actId="478"/>
        <pc:sldMkLst>
          <pc:docMk/>
          <pc:sldMk cId="0" sldId="412"/>
        </pc:sldMkLst>
      </pc:sldChg>
      <pc:sldChg chg="modSp mod">
        <pc:chgData name="Elisabeth Tyler" userId="fc91868f-1ace-4b9c-bbeb-d150c4bb0ca5" providerId="ADAL" clId="{E4F7B0AF-9731-40BA-90D9-E1CCC0286078}" dt="2025-08-11T14:35:57.588" v="258" actId="1076"/>
        <pc:sldMkLst>
          <pc:docMk/>
          <pc:sldMk cId="3203852275" sldId="426"/>
        </pc:sldMkLst>
      </pc:sldChg>
      <pc:sldChg chg="del">
        <pc:chgData name="Elisabeth Tyler" userId="fc91868f-1ace-4b9c-bbeb-d150c4bb0ca5" providerId="ADAL" clId="{E4F7B0AF-9731-40BA-90D9-E1CCC0286078}" dt="2025-08-11T14:48:52.020" v="413" actId="2696"/>
        <pc:sldMkLst>
          <pc:docMk/>
          <pc:sldMk cId="1310010075" sldId="445"/>
        </pc:sldMkLst>
      </pc:sldChg>
      <pc:sldChg chg="delSp modSp mod">
        <pc:chgData name="Elisabeth Tyler" userId="fc91868f-1ace-4b9c-bbeb-d150c4bb0ca5" providerId="ADAL" clId="{E4F7B0AF-9731-40BA-90D9-E1CCC0286078}" dt="2025-08-11T14:18:08.923" v="65" actId="1076"/>
        <pc:sldMkLst>
          <pc:docMk/>
          <pc:sldMk cId="0" sldId="449"/>
        </pc:sldMkLst>
      </pc:sldChg>
      <pc:sldChg chg="delSp modSp mod">
        <pc:chgData name="Elisabeth Tyler" userId="fc91868f-1ace-4b9c-bbeb-d150c4bb0ca5" providerId="ADAL" clId="{E4F7B0AF-9731-40BA-90D9-E1CCC0286078}" dt="2025-08-11T14:12:44.095" v="26" actId="1076"/>
        <pc:sldMkLst>
          <pc:docMk/>
          <pc:sldMk cId="1336958462" sldId="453"/>
        </pc:sldMkLst>
      </pc:sldChg>
      <pc:sldChg chg="modSp mod">
        <pc:chgData name="Elisabeth Tyler" userId="fc91868f-1ace-4b9c-bbeb-d150c4bb0ca5" providerId="ADAL" clId="{E4F7B0AF-9731-40BA-90D9-E1CCC0286078}" dt="2025-08-11T14:23:22.318" v="110" actId="20577"/>
        <pc:sldMkLst>
          <pc:docMk/>
          <pc:sldMk cId="0" sldId="454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25:24.579" v="607" actId="1076"/>
        <pc:sldMkLst>
          <pc:docMk/>
          <pc:sldMk cId="2083063335" sldId="462"/>
        </pc:sldMkLst>
      </pc:sldChg>
      <pc:sldChg chg="modSp mod">
        <pc:chgData name="Elisabeth Tyler" userId="fc91868f-1ace-4b9c-bbeb-d150c4bb0ca5" providerId="ADAL" clId="{E4F7B0AF-9731-40BA-90D9-E1CCC0286078}" dt="2025-08-11T14:11:44.599" v="9" actId="948"/>
        <pc:sldMkLst>
          <pc:docMk/>
          <pc:sldMk cId="3496878480" sldId="463"/>
        </pc:sldMkLst>
      </pc:sldChg>
      <pc:sldChg chg="modSp mod">
        <pc:chgData name="Elisabeth Tyler" userId="fc91868f-1ace-4b9c-bbeb-d150c4bb0ca5" providerId="ADAL" clId="{E4F7B0AF-9731-40BA-90D9-E1CCC0286078}" dt="2025-08-11T14:13:03.924" v="31" actId="14100"/>
        <pc:sldMkLst>
          <pc:docMk/>
          <pc:sldMk cId="3112079208" sldId="468"/>
        </pc:sldMkLst>
      </pc:sldChg>
      <pc:sldChg chg="addSp modSp mod modAnim">
        <pc:chgData name="Elisabeth Tyler" userId="fc91868f-1ace-4b9c-bbeb-d150c4bb0ca5" providerId="ADAL" clId="{E4F7B0AF-9731-40BA-90D9-E1CCC0286078}" dt="2025-08-11T14:29:47.441" v="181" actId="1076"/>
        <pc:sldMkLst>
          <pc:docMk/>
          <pc:sldMk cId="0" sldId="486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24:26.930" v="591" actId="478"/>
        <pc:sldMkLst>
          <pc:docMk/>
          <pc:sldMk cId="0" sldId="492"/>
        </pc:sldMkLst>
      </pc:sldChg>
      <pc:sldChg chg="delSp modSp mod">
        <pc:chgData name="Elisabeth Tyler" userId="fc91868f-1ace-4b9c-bbeb-d150c4bb0ca5" providerId="ADAL" clId="{E4F7B0AF-9731-40BA-90D9-E1CCC0286078}" dt="2025-08-11T14:33:41.771" v="229" actId="1076"/>
        <pc:sldMkLst>
          <pc:docMk/>
          <pc:sldMk cId="591240009" sldId="494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30:53.610" v="676" actId="113"/>
        <pc:sldMkLst>
          <pc:docMk/>
          <pc:sldMk cId="0" sldId="503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32:03.657" v="690" actId="207"/>
        <pc:sldMkLst>
          <pc:docMk/>
          <pc:sldMk cId="0" sldId="506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32:17.398" v="695" actId="13926"/>
        <pc:sldMkLst>
          <pc:docMk/>
          <pc:sldMk cId="0" sldId="508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33:34.095" v="716" actId="1076"/>
        <pc:sldMkLst>
          <pc:docMk/>
          <pc:sldMk cId="0" sldId="511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4:47:13.264" v="389" actId="1076"/>
        <pc:sldMkLst>
          <pc:docMk/>
          <pc:sldMk cId="1494486881" sldId="512"/>
        </pc:sldMkLst>
      </pc:sldChg>
      <pc:sldChg chg="addSp modSp mod modAnim">
        <pc:chgData name="Elisabeth Tyler" userId="fc91868f-1ace-4b9c-bbeb-d150c4bb0ca5" providerId="ADAL" clId="{E4F7B0AF-9731-40BA-90D9-E1CCC0286078}" dt="2025-08-11T14:27:39.682" v="156" actId="1076"/>
        <pc:sldMkLst>
          <pc:docMk/>
          <pc:sldMk cId="0" sldId="516"/>
        </pc:sldMkLst>
      </pc:sldChg>
      <pc:sldChg chg="modSp mod">
        <pc:chgData name="Elisabeth Tyler" userId="fc91868f-1ace-4b9c-bbeb-d150c4bb0ca5" providerId="ADAL" clId="{E4F7B0AF-9731-40BA-90D9-E1CCC0286078}" dt="2025-08-11T14:43:27.761" v="349" actId="208"/>
        <pc:sldMkLst>
          <pc:docMk/>
          <pc:sldMk cId="1193568355" sldId="519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24:38.739" v="594" actId="478"/>
        <pc:sldMkLst>
          <pc:docMk/>
          <pc:sldMk cId="1457729112" sldId="522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24:04.104" v="588" actId="1076"/>
        <pc:sldMkLst>
          <pc:docMk/>
          <pc:sldMk cId="918766190" sldId="525"/>
        </pc:sldMkLst>
      </pc:sldChg>
      <pc:sldChg chg="addSp delSp modSp del mod modClrScheme chgLayout">
        <pc:chgData name="Elisabeth Tyler" userId="fc91868f-1ace-4b9c-bbeb-d150c4bb0ca5" providerId="ADAL" clId="{E4F7B0AF-9731-40BA-90D9-E1CCC0286078}" dt="2025-08-11T14:47:56.132" v="400" actId="2696"/>
        <pc:sldMkLst>
          <pc:docMk/>
          <pc:sldMk cId="4020542667" sldId="533"/>
        </pc:sldMkLst>
      </pc:sldChg>
      <pc:sldChg chg="del">
        <pc:chgData name="Elisabeth Tyler" userId="fc91868f-1ace-4b9c-bbeb-d150c4bb0ca5" providerId="ADAL" clId="{E4F7B0AF-9731-40BA-90D9-E1CCC0286078}" dt="2025-08-11T14:52:56.697" v="453" actId="2696"/>
        <pc:sldMkLst>
          <pc:docMk/>
          <pc:sldMk cId="3354862717" sldId="534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24:59.620" v="602" actId="478"/>
        <pc:sldMkLst>
          <pc:docMk/>
          <pc:sldMk cId="297382013" sldId="535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26:00.466" v="616" actId="1076"/>
        <pc:sldMkLst>
          <pc:docMk/>
          <pc:sldMk cId="897016012" sldId="536"/>
        </pc:sldMkLst>
      </pc:sldChg>
      <pc:sldChg chg="delSp modSp mod">
        <pc:chgData name="Elisabeth Tyler" userId="fc91868f-1ace-4b9c-bbeb-d150c4bb0ca5" providerId="ADAL" clId="{E4F7B0AF-9731-40BA-90D9-E1CCC0286078}" dt="2025-08-11T15:37:39.927" v="762" actId="1076"/>
        <pc:sldMkLst>
          <pc:docMk/>
          <pc:sldMk cId="2517640051" sldId="537"/>
        </pc:sldMkLst>
      </pc:sldChg>
      <pc:sldChg chg="addSp delSp modSp mod">
        <pc:chgData name="Elisabeth Tyler" userId="fc91868f-1ace-4b9c-bbeb-d150c4bb0ca5" providerId="ADAL" clId="{E4F7B0AF-9731-40BA-90D9-E1CCC0286078}" dt="2025-08-11T16:06:43.886" v="1099" actId="1076"/>
        <pc:sldMkLst>
          <pc:docMk/>
          <pc:sldMk cId="1083311229" sldId="538"/>
        </pc:sldMkLst>
      </pc:sldChg>
      <pc:sldChg chg="modSp mod">
        <pc:chgData name="Elisabeth Tyler" userId="fc91868f-1ace-4b9c-bbeb-d150c4bb0ca5" providerId="ADAL" clId="{E4F7B0AF-9731-40BA-90D9-E1CCC0286078}" dt="2025-08-11T14:37:23.486" v="277" actId="1076"/>
        <pc:sldMkLst>
          <pc:docMk/>
          <pc:sldMk cId="1030528470" sldId="539"/>
        </pc:sldMkLst>
      </pc:sldChg>
      <pc:sldChg chg="modSp mod">
        <pc:chgData name="Elisabeth Tyler" userId="fc91868f-1ace-4b9c-bbeb-d150c4bb0ca5" providerId="ADAL" clId="{E4F7B0AF-9731-40BA-90D9-E1CCC0286078}" dt="2025-08-11T14:38:46.036" v="297" actId="1076"/>
        <pc:sldMkLst>
          <pc:docMk/>
          <pc:sldMk cId="150503021" sldId="540"/>
        </pc:sldMkLst>
      </pc:sldChg>
      <pc:sldChg chg="modSp mod">
        <pc:chgData name="Elisabeth Tyler" userId="fc91868f-1ace-4b9c-bbeb-d150c4bb0ca5" providerId="ADAL" clId="{E4F7B0AF-9731-40BA-90D9-E1CCC0286078}" dt="2025-08-11T14:42:02.161" v="337" actId="113"/>
        <pc:sldMkLst>
          <pc:docMk/>
          <pc:sldMk cId="869227907" sldId="541"/>
        </pc:sldMkLst>
      </pc:sldChg>
      <pc:sldChg chg="modSp mod">
        <pc:chgData name="Elisabeth Tyler" userId="fc91868f-1ace-4b9c-bbeb-d150c4bb0ca5" providerId="ADAL" clId="{E4F7B0AF-9731-40BA-90D9-E1CCC0286078}" dt="2025-08-11T14:40:55.502" v="324" actId="1076"/>
        <pc:sldMkLst>
          <pc:docMk/>
          <pc:sldMk cId="895133705" sldId="542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5:36:24.152" v="749" actId="1076"/>
        <pc:sldMkLst>
          <pc:docMk/>
          <pc:sldMk cId="3855389732" sldId="543"/>
        </pc:sldMkLst>
      </pc:sldChg>
      <pc:sldChg chg="modSp mod">
        <pc:chgData name="Elisabeth Tyler" userId="fc91868f-1ace-4b9c-bbeb-d150c4bb0ca5" providerId="ADAL" clId="{E4F7B0AF-9731-40BA-90D9-E1CCC0286078}" dt="2025-08-11T15:40:48.510" v="805" actId="1076"/>
        <pc:sldMkLst>
          <pc:docMk/>
          <pc:sldMk cId="4250071227" sldId="781"/>
        </pc:sldMkLst>
      </pc:sldChg>
      <pc:sldChg chg="addSp delSp modSp mod modClrScheme chgLayout">
        <pc:chgData name="Elisabeth Tyler" userId="fc91868f-1ace-4b9c-bbeb-d150c4bb0ca5" providerId="ADAL" clId="{E4F7B0AF-9731-40BA-90D9-E1CCC0286078}" dt="2025-08-11T16:06:53.021" v="1100" actId="1076"/>
        <pc:sldMkLst>
          <pc:docMk/>
          <pc:sldMk cId="2535749659" sldId="784"/>
        </pc:sldMkLst>
      </pc:sldChg>
      <pc:sldChg chg="modSp mod">
        <pc:chgData name="Elisabeth Tyler" userId="fc91868f-1ace-4b9c-bbeb-d150c4bb0ca5" providerId="ADAL" clId="{E4F7B0AF-9731-40BA-90D9-E1CCC0286078}" dt="2025-08-11T14:17:00.133" v="56" actId="1076"/>
        <pc:sldMkLst>
          <pc:docMk/>
          <pc:sldMk cId="3858251887" sldId="814"/>
        </pc:sldMkLst>
      </pc:sldChg>
      <pc:sldChg chg="modSp add mod modAnim">
        <pc:chgData name="Elisabeth Tyler" userId="fc91868f-1ace-4b9c-bbeb-d150c4bb0ca5" providerId="ADAL" clId="{E4F7B0AF-9731-40BA-90D9-E1CCC0286078}" dt="2025-08-11T14:52:10.926" v="445"/>
        <pc:sldMkLst>
          <pc:docMk/>
          <pc:sldMk cId="2623119111" sldId="815"/>
        </pc:sldMkLst>
      </pc:sldChg>
      <pc:sldChg chg="addSp delSp modSp add mod ord">
        <pc:chgData name="Elisabeth Tyler" userId="fc91868f-1ace-4b9c-bbeb-d150c4bb0ca5" providerId="ADAL" clId="{E4F7B0AF-9731-40BA-90D9-E1CCC0286078}" dt="2025-08-11T14:48:37.643" v="412" actId="1076"/>
        <pc:sldMkLst>
          <pc:docMk/>
          <pc:sldMk cId="3728436915" sldId="816"/>
        </pc:sldMkLst>
      </pc:sldChg>
      <pc:sldChg chg="modSp add mod modAnim">
        <pc:chgData name="Elisabeth Tyler" userId="fc91868f-1ace-4b9c-bbeb-d150c4bb0ca5" providerId="ADAL" clId="{E4F7B0AF-9731-40BA-90D9-E1CCC0286078}" dt="2025-08-11T14:52:49.105" v="452"/>
        <pc:sldMkLst>
          <pc:docMk/>
          <pc:sldMk cId="2577698388" sldId="817"/>
        </pc:sldMkLst>
      </pc:sldChg>
    </pc:docChg>
  </pc:docChgLst>
  <pc:docChgLst>
    <pc:chgData name="sarah.m.burnett@gmail.com" userId="S::urn:spo:guest#sarah.m.burnett@gmail.com::" providerId="AD" clId="Web-{AE9BE1BF-F59E-0A14-593D-3C868F3E9184}"/>
    <pc:docChg chg="mod modSld">
      <pc:chgData name="sarah.m.burnett@gmail.com" userId="S::urn:spo:guest#sarah.m.burnett@gmail.com::" providerId="AD" clId="Web-{AE9BE1BF-F59E-0A14-593D-3C868F3E9184}" dt="2025-06-28T19:41:32.852" v="4" actId="20577"/>
      <pc:docMkLst>
        <pc:docMk/>
      </pc:docMkLst>
      <pc:sldChg chg="modSp">
        <pc:chgData name="sarah.m.burnett@gmail.com" userId="S::urn:spo:guest#sarah.m.burnett@gmail.com::" providerId="AD" clId="Web-{AE9BE1BF-F59E-0A14-593D-3C868F3E9184}" dt="2025-06-28T19:39:10.910" v="2" actId="20577"/>
        <pc:sldMkLst>
          <pc:docMk/>
          <pc:sldMk cId="0" sldId="408"/>
        </pc:sldMkLst>
      </pc:sldChg>
      <pc:sldChg chg="modSp">
        <pc:chgData name="sarah.m.burnett@gmail.com" userId="S::urn:spo:guest#sarah.m.burnett@gmail.com::" providerId="AD" clId="Web-{AE9BE1BF-F59E-0A14-593D-3C868F3E9184}" dt="2025-06-28T19:41:32.852" v="4" actId="20577"/>
        <pc:sldMkLst>
          <pc:docMk/>
          <pc:sldMk cId="1030528470" sldId="539"/>
        </pc:sldMkLst>
      </pc:sldChg>
    </pc:docChg>
  </pc:docChgLst>
  <pc:docChgLst>
    <pc:chgData name="Paul Bouanchaud" userId="d4768f94-311d-4b1d-9a43-dd665c2b4a22" providerId="ADAL" clId="{F1D8ADF0-8781-3D4A-ACE2-5CEEC574DFAF}"/>
    <pc:docChg chg="addSld modSld">
      <pc:chgData name="Paul Bouanchaud" userId="d4768f94-311d-4b1d-9a43-dd665c2b4a22" providerId="ADAL" clId="{F1D8ADF0-8781-3D4A-ACE2-5CEEC574DFAF}" dt="2024-06-14T14:52:09.101" v="10" actId="20577"/>
      <pc:docMkLst>
        <pc:docMk/>
      </pc:docMkLst>
      <pc:sldChg chg="modSp add mod">
        <pc:chgData name="Paul Bouanchaud" userId="d4768f94-311d-4b1d-9a43-dd665c2b4a22" providerId="ADAL" clId="{F1D8ADF0-8781-3D4A-ACE2-5CEEC574DFAF}" dt="2024-06-14T14:52:09.101" v="10" actId="20577"/>
        <pc:sldMkLst>
          <pc:docMk/>
          <pc:sldMk cId="4250071227" sldId="781"/>
        </pc:sldMkLst>
      </pc:sldChg>
    </pc:docChg>
  </pc:docChgLst>
  <pc:docChgLst>
    <pc:chgData name="Katelyn Woolheater" userId="6fb597a7-f115-4610-b283-fcc168807233" providerId="ADAL" clId="{D872A6ED-AC87-42B1-A35B-2CE37B4976AA}"/>
    <pc:docChg chg="undo custSel addSld delSld modSld sldOrd modSection">
      <pc:chgData name="Katelyn Woolheater" userId="6fb597a7-f115-4610-b283-fcc168807233" providerId="ADAL" clId="{D872A6ED-AC87-42B1-A35B-2CE37B4976AA}" dt="2024-06-17T18:22:24.841" v="1738" actId="478"/>
      <pc:docMkLst>
        <pc:docMk/>
      </pc:docMkLst>
      <pc:sldChg chg="add del">
        <pc:chgData name="Katelyn Woolheater" userId="6fb597a7-f115-4610-b283-fcc168807233" providerId="ADAL" clId="{D872A6ED-AC87-42B1-A35B-2CE37B4976AA}" dt="2024-06-17T15:23:10.561" v="703" actId="47"/>
        <pc:sldMkLst>
          <pc:docMk/>
          <pc:sldMk cId="3126009754" sldId="268"/>
        </pc:sldMkLst>
      </pc:sldChg>
      <pc:sldChg chg="modSp add mod">
        <pc:chgData name="Katelyn Woolheater" userId="6fb597a7-f115-4610-b283-fcc168807233" providerId="ADAL" clId="{D872A6ED-AC87-42B1-A35B-2CE37B4976AA}" dt="2024-06-17T15:23:56.813" v="720" actId="207"/>
        <pc:sldMkLst>
          <pc:docMk/>
          <pc:sldMk cId="1206982069" sldId="269"/>
        </pc:sldMkLst>
      </pc:sldChg>
      <pc:sldChg chg="addSp modSp add mod">
        <pc:chgData name="Katelyn Woolheater" userId="6fb597a7-f115-4610-b283-fcc168807233" providerId="ADAL" clId="{D872A6ED-AC87-42B1-A35B-2CE37B4976AA}" dt="2024-06-17T15:24:40.660" v="734" actId="207"/>
        <pc:sldMkLst>
          <pc:docMk/>
          <pc:sldMk cId="3564488572" sldId="270"/>
        </pc:sldMkLst>
      </pc:sldChg>
      <pc:sldChg chg="modSp add mod">
        <pc:chgData name="Katelyn Woolheater" userId="6fb597a7-f115-4610-b283-fcc168807233" providerId="ADAL" clId="{D872A6ED-AC87-42B1-A35B-2CE37B4976AA}" dt="2024-06-17T15:24:48.957" v="737" actId="207"/>
        <pc:sldMkLst>
          <pc:docMk/>
          <pc:sldMk cId="3945846738" sldId="271"/>
        </pc:sldMkLst>
      </pc:sldChg>
      <pc:sldChg chg="addSp delSp modSp add del mod">
        <pc:chgData name="Katelyn Woolheater" userId="6fb597a7-f115-4610-b283-fcc168807233" providerId="ADAL" clId="{D872A6ED-AC87-42B1-A35B-2CE37B4976AA}" dt="2024-06-17T15:23:30.390" v="709" actId="47"/>
        <pc:sldMkLst>
          <pc:docMk/>
          <pc:sldMk cId="1618517174" sldId="272"/>
        </pc:sldMkLst>
      </pc:sldChg>
      <pc:sldChg chg="modSp add mod">
        <pc:chgData name="Katelyn Woolheater" userId="6fb597a7-f115-4610-b283-fcc168807233" providerId="ADAL" clId="{D872A6ED-AC87-42B1-A35B-2CE37B4976AA}" dt="2024-06-17T15:25:12.594" v="747" actId="207"/>
        <pc:sldMkLst>
          <pc:docMk/>
          <pc:sldMk cId="2117959339" sldId="273"/>
        </pc:sldMkLst>
      </pc:sldChg>
      <pc:sldChg chg="addSp delSp modSp add mod ord modShow">
        <pc:chgData name="Katelyn Woolheater" userId="6fb597a7-f115-4610-b283-fcc168807233" providerId="ADAL" clId="{D872A6ED-AC87-42B1-A35B-2CE37B4976AA}" dt="2024-06-17T18:19:40.788" v="1664" actId="1076"/>
        <pc:sldMkLst>
          <pc:docMk/>
          <pc:sldMk cId="2570364866" sldId="274"/>
        </pc:sldMkLst>
      </pc:sldChg>
      <pc:sldChg chg="delSp modSp add del mod ord modShow">
        <pc:chgData name="Katelyn Woolheater" userId="6fb597a7-f115-4610-b283-fcc168807233" providerId="ADAL" clId="{D872A6ED-AC87-42B1-A35B-2CE37B4976AA}" dt="2024-06-17T15:27:23.985" v="803" actId="47"/>
        <pc:sldMkLst>
          <pc:docMk/>
          <pc:sldMk cId="3353323189" sldId="276"/>
        </pc:sldMkLst>
      </pc:sldChg>
      <pc:sldChg chg="modSp mod">
        <pc:chgData name="Katelyn Woolheater" userId="6fb597a7-f115-4610-b283-fcc168807233" providerId="ADAL" clId="{D872A6ED-AC87-42B1-A35B-2CE37B4976AA}" dt="2024-06-07T10:18:35.438" v="690" actId="1076"/>
        <pc:sldMkLst>
          <pc:docMk/>
          <pc:sldMk cId="0" sldId="395"/>
        </pc:sldMkLst>
      </pc:sldChg>
      <pc:sldChg chg="addSp modSp mod">
        <pc:chgData name="Katelyn Woolheater" userId="6fb597a7-f115-4610-b283-fcc168807233" providerId="ADAL" clId="{D872A6ED-AC87-42B1-A35B-2CE37B4976AA}" dt="2024-06-07T09:55:02.839" v="514" actId="12"/>
        <pc:sldMkLst>
          <pc:docMk/>
          <pc:sldMk cId="0" sldId="408"/>
        </pc:sldMkLst>
      </pc:sldChg>
      <pc:sldChg chg="ord">
        <pc:chgData name="Katelyn Woolheater" userId="6fb597a7-f115-4610-b283-fcc168807233" providerId="ADAL" clId="{D872A6ED-AC87-42B1-A35B-2CE37B4976AA}" dt="2024-06-07T08:05:12.049" v="1"/>
        <pc:sldMkLst>
          <pc:docMk/>
          <pc:sldMk cId="3203852275" sldId="426"/>
        </pc:sldMkLst>
      </pc:sldChg>
      <pc:sldChg chg="del">
        <pc:chgData name="Katelyn Woolheater" userId="6fb597a7-f115-4610-b283-fcc168807233" providerId="ADAL" clId="{D872A6ED-AC87-42B1-A35B-2CE37B4976AA}" dt="2024-06-07T08:08:23.426" v="54" actId="2696"/>
        <pc:sldMkLst>
          <pc:docMk/>
          <pc:sldMk cId="1310010075" sldId="445"/>
        </pc:sldMkLst>
      </pc:sldChg>
      <pc:sldChg chg="modSp mod">
        <pc:chgData name="Katelyn Woolheater" userId="6fb597a7-f115-4610-b283-fcc168807233" providerId="ADAL" clId="{D872A6ED-AC87-42B1-A35B-2CE37B4976AA}" dt="2024-06-07T10:18:21.165" v="687" actId="20577"/>
        <pc:sldMkLst>
          <pc:docMk/>
          <pc:sldMk cId="0" sldId="454"/>
        </pc:sldMkLst>
      </pc:sldChg>
      <pc:sldChg chg="modSp add mod modAnim">
        <pc:chgData name="Katelyn Woolheater" userId="6fb597a7-f115-4610-b283-fcc168807233" providerId="ADAL" clId="{D872A6ED-AC87-42B1-A35B-2CE37B4976AA}" dt="2024-06-07T10:02:05.800" v="615" actId="1035"/>
        <pc:sldMkLst>
          <pc:docMk/>
          <pc:sldMk cId="2083063335" sldId="462"/>
        </pc:sldMkLst>
      </pc:sldChg>
      <pc:sldChg chg="del">
        <pc:chgData name="Katelyn Woolheater" userId="6fb597a7-f115-4610-b283-fcc168807233" providerId="ADAL" clId="{D872A6ED-AC87-42B1-A35B-2CE37B4976AA}" dt="2024-06-07T08:07:16.511" v="51" actId="2696"/>
        <pc:sldMkLst>
          <pc:docMk/>
          <pc:sldMk cId="3830449334" sldId="462"/>
        </pc:sldMkLst>
      </pc:sldChg>
      <pc:sldChg chg="addSp modSp mod">
        <pc:chgData name="Katelyn Woolheater" userId="6fb597a7-f115-4610-b283-fcc168807233" providerId="ADAL" clId="{D872A6ED-AC87-42B1-A35B-2CE37B4976AA}" dt="2024-06-07T09:54:57.021" v="512" actId="14100"/>
        <pc:sldMkLst>
          <pc:docMk/>
          <pc:sldMk cId="0" sldId="486"/>
        </pc:sldMkLst>
      </pc:sldChg>
      <pc:sldChg chg="del">
        <pc:chgData name="Katelyn Woolheater" userId="6fb597a7-f115-4610-b283-fcc168807233" providerId="ADAL" clId="{D872A6ED-AC87-42B1-A35B-2CE37B4976AA}" dt="2024-06-07T08:08:23.426" v="54" actId="2696"/>
        <pc:sldMkLst>
          <pc:docMk/>
          <pc:sldMk cId="1494486881" sldId="512"/>
        </pc:sldMkLst>
      </pc:sldChg>
      <pc:sldChg chg="delCm">
        <pc:chgData name="Katelyn Woolheater" userId="6fb597a7-f115-4610-b283-fcc168807233" providerId="ADAL" clId="{D872A6ED-AC87-42B1-A35B-2CE37B4976AA}" dt="2024-06-07T08:07:55.253" v="53"/>
        <pc:sldMkLst>
          <pc:docMk/>
          <pc:sldMk cId="1193568355" sldId="51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Katelyn Woolheater" userId="6fb597a7-f115-4610-b283-fcc168807233" providerId="ADAL" clId="{D872A6ED-AC87-42B1-A35B-2CE37B4976AA}" dt="2024-06-07T08:07:55.253" v="53"/>
              <pc2:cmMkLst xmlns:pc2="http://schemas.microsoft.com/office/powerpoint/2019/9/main/command">
                <pc:docMk/>
                <pc:sldMk cId="1193568355" sldId="519"/>
                <pc2:cmMk id="{2FE93EEE-746D-4E44-88C4-12B0AD772820}"/>
              </pc2:cmMkLst>
            </pc226:cmChg>
          </p:ext>
        </pc:extLst>
      </pc:sldChg>
      <pc:sldChg chg="del">
        <pc:chgData name="Katelyn Woolheater" userId="6fb597a7-f115-4610-b283-fcc168807233" providerId="ADAL" clId="{D872A6ED-AC87-42B1-A35B-2CE37B4976AA}" dt="2024-06-07T08:08:23.426" v="54" actId="2696"/>
        <pc:sldMkLst>
          <pc:docMk/>
          <pc:sldMk cId="94904904" sldId="533"/>
        </pc:sldMkLst>
      </pc:sldChg>
      <pc:sldChg chg="modSp add modAnim">
        <pc:chgData name="Katelyn Woolheater" userId="6fb597a7-f115-4610-b283-fcc168807233" providerId="ADAL" clId="{D872A6ED-AC87-42B1-A35B-2CE37B4976AA}" dt="2024-06-07T09:55:33.734" v="545"/>
        <pc:sldMkLst>
          <pc:docMk/>
          <pc:sldMk cId="4020542667" sldId="533"/>
        </pc:sldMkLst>
      </pc:sldChg>
      <pc:sldChg chg="del">
        <pc:chgData name="Katelyn Woolheater" userId="6fb597a7-f115-4610-b283-fcc168807233" providerId="ADAL" clId="{D872A6ED-AC87-42B1-A35B-2CE37B4976AA}" dt="2024-06-07T08:08:23.426" v="54" actId="2696"/>
        <pc:sldMkLst>
          <pc:docMk/>
          <pc:sldMk cId="733088354" sldId="534"/>
        </pc:sldMkLst>
      </pc:sldChg>
      <pc:sldChg chg="modSp add mod modAnim">
        <pc:chgData name="Katelyn Woolheater" userId="6fb597a7-f115-4610-b283-fcc168807233" providerId="ADAL" clId="{D872A6ED-AC87-42B1-A35B-2CE37B4976AA}" dt="2024-06-07T10:01:42.421" v="608" actId="14100"/>
        <pc:sldMkLst>
          <pc:docMk/>
          <pc:sldMk cId="3354862717" sldId="534"/>
        </pc:sldMkLst>
      </pc:sldChg>
      <pc:sldChg chg="modSp">
        <pc:chgData name="Katelyn Woolheater" userId="6fb597a7-f115-4610-b283-fcc168807233" providerId="ADAL" clId="{D872A6ED-AC87-42B1-A35B-2CE37B4976AA}" dt="2024-06-07T10:00:04.789" v="573" actId="20577"/>
        <pc:sldMkLst>
          <pc:docMk/>
          <pc:sldMk cId="297382013" sldId="535"/>
        </pc:sldMkLst>
      </pc:sldChg>
      <pc:sldChg chg="addSp delSp modSp add mod delAnim modAnim">
        <pc:chgData name="Katelyn Woolheater" userId="6fb597a7-f115-4610-b283-fcc168807233" providerId="ADAL" clId="{D872A6ED-AC87-42B1-A35B-2CE37B4976AA}" dt="2024-06-07T10:05:08.113" v="685" actId="1037"/>
        <pc:sldMkLst>
          <pc:docMk/>
          <pc:sldMk cId="897016012" sldId="536"/>
        </pc:sldMkLst>
      </pc:sldChg>
      <pc:sldChg chg="del">
        <pc:chgData name="Katelyn Woolheater" userId="6fb597a7-f115-4610-b283-fcc168807233" providerId="ADAL" clId="{D872A6ED-AC87-42B1-A35B-2CE37B4976AA}" dt="2024-06-07T08:07:16.511" v="51" actId="2696"/>
        <pc:sldMkLst>
          <pc:docMk/>
          <pc:sldMk cId="2940304716" sldId="536"/>
        </pc:sldMkLst>
      </pc:sldChg>
      <pc:sldChg chg="addSp delSp modSp mod">
        <pc:chgData name="Katelyn Woolheater" userId="6fb597a7-f115-4610-b283-fcc168807233" providerId="ADAL" clId="{D872A6ED-AC87-42B1-A35B-2CE37B4976AA}" dt="2024-06-07T08:07:02.788" v="50" actId="2166"/>
        <pc:sldMkLst>
          <pc:docMk/>
          <pc:sldMk cId="150503021" sldId="540"/>
        </pc:sldMkLst>
      </pc:sldChg>
      <pc:sldChg chg="addSp delSp modSp mod">
        <pc:chgData name="Katelyn Woolheater" userId="6fb597a7-f115-4610-b283-fcc168807233" providerId="ADAL" clId="{D872A6ED-AC87-42B1-A35B-2CE37B4976AA}" dt="2024-06-07T08:06:26.658" v="7" actId="478"/>
        <pc:sldMkLst>
          <pc:docMk/>
          <pc:sldMk cId="895133705" sldId="542"/>
        </pc:sldMkLst>
      </pc:sldChg>
      <pc:sldChg chg="addSp modSp mod delCm">
        <pc:chgData name="Katelyn Woolheater" userId="6fb597a7-f115-4610-b283-fcc168807233" providerId="ADAL" clId="{D872A6ED-AC87-42B1-A35B-2CE37B4976AA}" dt="2024-06-17T15:23:23.729" v="708" actId="1076"/>
        <pc:sldMkLst>
          <pc:docMk/>
          <pc:sldMk cId="4250071227" sldId="78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Katelyn Woolheater" userId="6fb597a7-f115-4610-b283-fcc168807233" providerId="ADAL" clId="{D872A6ED-AC87-42B1-A35B-2CE37B4976AA}" dt="2024-06-17T15:23:07.975" v="702"/>
              <pc2:cmMkLst xmlns:pc2="http://schemas.microsoft.com/office/powerpoint/2019/9/main/command">
                <pc:docMk/>
                <pc:sldMk cId="4250071227" sldId="781"/>
                <pc2:cmMk id="{1559FA65-F85E-CB4F-96B6-522CFAD46C5E}"/>
              </pc2:cmMkLst>
            </pc226:cmChg>
          </p:ext>
        </pc:extLst>
      </pc:sldChg>
      <pc:sldChg chg="modSp add del mod modShow">
        <pc:chgData name="Katelyn Woolheater" userId="6fb597a7-f115-4610-b283-fcc168807233" providerId="ADAL" clId="{D872A6ED-AC87-42B1-A35B-2CE37B4976AA}" dt="2024-06-17T15:27:28.919" v="804" actId="47"/>
        <pc:sldMkLst>
          <pc:docMk/>
          <pc:sldMk cId="1014762702" sldId="782"/>
        </pc:sldMkLst>
      </pc:sldChg>
      <pc:sldChg chg="modSp add del mod modShow">
        <pc:chgData name="Katelyn Woolheater" userId="6fb597a7-f115-4610-b283-fcc168807233" providerId="ADAL" clId="{D872A6ED-AC87-42B1-A35B-2CE37B4976AA}" dt="2024-06-17T15:27:29.518" v="805" actId="47"/>
        <pc:sldMkLst>
          <pc:docMk/>
          <pc:sldMk cId="1907867358" sldId="783"/>
        </pc:sldMkLst>
      </pc:sldChg>
      <pc:sldChg chg="addSp delSp modSp add mod">
        <pc:chgData name="Katelyn Woolheater" userId="6fb597a7-f115-4610-b283-fcc168807233" providerId="ADAL" clId="{D872A6ED-AC87-42B1-A35B-2CE37B4976AA}" dt="2024-06-17T18:22:24.841" v="1738" actId="478"/>
        <pc:sldMkLst>
          <pc:docMk/>
          <pc:sldMk cId="2535749659" sldId="784"/>
        </pc:sldMkLst>
      </pc:sldChg>
      <pc:sldMasterChg chg="delSldLayout">
        <pc:chgData name="Katelyn Woolheater" userId="6fb597a7-f115-4610-b283-fcc168807233" providerId="ADAL" clId="{D872A6ED-AC87-42B1-A35B-2CE37B4976AA}" dt="2024-06-17T15:23:10.561" v="703" actId="47"/>
        <pc:sldMasterMkLst>
          <pc:docMk/>
          <pc:sldMasterMk cId="4004315649" sldId="2147483815"/>
        </pc:sldMasterMkLst>
        <pc:sldLayoutChg chg="del">
          <pc:chgData name="Katelyn Woolheater" userId="6fb597a7-f115-4610-b283-fcc168807233" providerId="ADAL" clId="{D872A6ED-AC87-42B1-A35B-2CE37B4976AA}" dt="2024-06-17T15:23:10.561" v="703" actId="47"/>
          <pc:sldLayoutMkLst>
            <pc:docMk/>
            <pc:sldMasterMk cId="4004315649" sldId="2147483815"/>
            <pc:sldLayoutMk cId="1664097949" sldId="2147483842"/>
          </pc:sldLayoutMkLst>
        </pc:sldLayoutChg>
      </pc:sldMasterChg>
    </pc:docChg>
  </pc:docChgLst>
  <pc:docChgLst>
    <pc:chgData name="Jacky Raharinjatovo" userId="S::jackyr@psi.org::b13895ac-ac15-4d78-94bc-42abed9aff10" providerId="AD" clId="Web-{B3CECF63-9F9C-053D-15F9-9817C6D728D9}"/>
    <pc:docChg chg="modSld">
      <pc:chgData name="Jacky Raharinjatovo" userId="S::jackyr@psi.org::b13895ac-ac15-4d78-94bc-42abed9aff10" providerId="AD" clId="Web-{B3CECF63-9F9C-053D-15F9-9817C6D728D9}" dt="2025-07-31T13:06:27.593" v="2" actId="20577"/>
      <pc:docMkLst>
        <pc:docMk/>
      </pc:docMkLst>
      <pc:sldChg chg="modSp">
        <pc:chgData name="Jacky Raharinjatovo" userId="S::jackyr@psi.org::b13895ac-ac15-4d78-94bc-42abed9aff10" providerId="AD" clId="Web-{B3CECF63-9F9C-053D-15F9-9817C6D728D9}" dt="2025-07-31T13:06:27.593" v="2" actId="20577"/>
        <pc:sldMkLst>
          <pc:docMk/>
          <pc:sldMk cId="0" sldId="373"/>
        </pc:sldMkLst>
      </pc:sldChg>
    </pc:docChg>
  </pc:docChgLst>
  <pc:docChgLst>
    <pc:chgData name="Erica Wang" userId="7ae90e5f-ef07-4b36-87bc-7ce736b8208f" providerId="ADAL" clId="{5777162C-3E02-4BB7-AD56-AFB56C0D7EFD}"/>
    <pc:docChg chg="modSld">
      <pc:chgData name="Erica Wang" userId="7ae90e5f-ef07-4b36-87bc-7ce736b8208f" providerId="ADAL" clId="{5777162C-3E02-4BB7-AD56-AFB56C0D7EFD}" dt="2025-05-08T18:41:22" v="0" actId="114"/>
      <pc:docMkLst>
        <pc:docMk/>
      </pc:docMkLst>
      <pc:sldChg chg="modSp mod">
        <pc:chgData name="Erica Wang" userId="7ae90e5f-ef07-4b36-87bc-7ce736b8208f" providerId="ADAL" clId="{5777162C-3E02-4BB7-AD56-AFB56C0D7EFD}" dt="2025-05-08T18:41:22" v="0" actId="114"/>
        <pc:sldMkLst>
          <pc:docMk/>
          <pc:sldMk cId="895133705" sldId="542"/>
        </pc:sldMkLst>
      </pc:sldChg>
    </pc:docChg>
  </pc:docChgLst>
  <pc:docChgLst>
    <pc:chgData name="Katelyn Woolheater" userId="S::kwoolheater@psi.org::6fb597a7-f115-4610-b283-fcc168807233" providerId="AD" clId="Web-{266A2A5C-FA29-3E96-B0DA-1A97585DA6CC}"/>
    <pc:docChg chg="modSld">
      <pc:chgData name="Katelyn Woolheater" userId="S::kwoolheater@psi.org::6fb597a7-f115-4610-b283-fcc168807233" providerId="AD" clId="Web-{266A2A5C-FA29-3E96-B0DA-1A97585DA6CC}" dt="2025-06-02T15:27:32.744" v="0"/>
      <pc:docMkLst>
        <pc:docMk/>
      </pc:docMkLst>
      <pc:sldChg chg="delSp">
        <pc:chgData name="Katelyn Woolheater" userId="S::kwoolheater@psi.org::6fb597a7-f115-4610-b283-fcc168807233" providerId="AD" clId="Web-{266A2A5C-FA29-3E96-B0DA-1A97585DA6CC}" dt="2025-06-02T15:27:32.744" v="0"/>
        <pc:sldMkLst>
          <pc:docMk/>
          <pc:sldMk cId="3496878480" sldId="463"/>
        </pc:sldMkLst>
      </pc:sldChg>
    </pc:docChg>
  </pc:docChgLst>
  <pc:docChgLst>
    <pc:chgData name="Erica Wang" userId="7ae90e5f-ef07-4b36-87bc-7ce736b8208f" providerId="ADAL" clId="{499017DE-8363-4924-8A36-214F3524690A}"/>
    <pc:docChg chg="undo custSel modSld">
      <pc:chgData name="Erica Wang" userId="7ae90e5f-ef07-4b36-87bc-7ce736b8208f" providerId="ADAL" clId="{499017DE-8363-4924-8A36-214F3524690A}" dt="2025-03-25T17:44:59.098" v="261" actId="13926"/>
      <pc:docMkLst>
        <pc:docMk/>
      </pc:docMkLst>
      <pc:sldChg chg="addSp modSp mod">
        <pc:chgData name="Erica Wang" userId="7ae90e5f-ef07-4b36-87bc-7ce736b8208f" providerId="ADAL" clId="{499017DE-8363-4924-8A36-214F3524690A}" dt="2025-03-25T17:42:07.256" v="219" actId="13926"/>
        <pc:sldMkLst>
          <pc:docMk/>
          <pc:sldMk cId="1206982069" sldId="269"/>
        </pc:sldMkLst>
      </pc:sldChg>
      <pc:sldChg chg="addSp modSp mod">
        <pc:chgData name="Erica Wang" userId="7ae90e5f-ef07-4b36-87bc-7ce736b8208f" providerId="ADAL" clId="{499017DE-8363-4924-8A36-214F3524690A}" dt="2025-03-25T17:42:16.764" v="221" actId="13926"/>
        <pc:sldMkLst>
          <pc:docMk/>
          <pc:sldMk cId="3564488572" sldId="270"/>
        </pc:sldMkLst>
      </pc:sldChg>
      <pc:sldChg chg="addSp modSp mod">
        <pc:chgData name="Erica Wang" userId="7ae90e5f-ef07-4b36-87bc-7ce736b8208f" providerId="ADAL" clId="{499017DE-8363-4924-8A36-214F3524690A}" dt="2025-03-25T17:42:28.962" v="224" actId="13926"/>
        <pc:sldMkLst>
          <pc:docMk/>
          <pc:sldMk cId="3945846738" sldId="271"/>
        </pc:sldMkLst>
      </pc:sldChg>
      <pc:sldChg chg="addSp modSp mod">
        <pc:chgData name="Erica Wang" userId="7ae90e5f-ef07-4b36-87bc-7ce736b8208f" providerId="ADAL" clId="{499017DE-8363-4924-8A36-214F3524690A}" dt="2025-03-25T17:42:43.431" v="226" actId="13926"/>
        <pc:sldMkLst>
          <pc:docMk/>
          <pc:sldMk cId="2117959339" sldId="273"/>
        </pc:sldMkLst>
      </pc:sldChg>
      <pc:sldChg chg="addSp delSp modSp mod">
        <pc:chgData name="Erica Wang" userId="7ae90e5f-ef07-4b36-87bc-7ce736b8208f" providerId="ADAL" clId="{499017DE-8363-4924-8A36-214F3524690A}" dt="2025-03-25T17:44:30.852" v="243" actId="13926"/>
        <pc:sldMkLst>
          <pc:docMk/>
          <pc:sldMk cId="2570364866" sldId="274"/>
        </pc:sldMkLst>
      </pc:sldChg>
      <pc:sldChg chg="modSp mod">
        <pc:chgData name="Erica Wang" userId="7ae90e5f-ef07-4b36-87bc-7ce736b8208f" providerId="ADAL" clId="{499017DE-8363-4924-8A36-214F3524690A}" dt="2025-03-18T20:15:30.778" v="41" actId="313"/>
        <pc:sldMkLst>
          <pc:docMk/>
          <pc:sldMk cId="4173037941" sldId="362"/>
        </pc:sldMkLst>
      </pc:sldChg>
      <pc:sldChg chg="modSp mod">
        <pc:chgData name="Erica Wang" userId="7ae90e5f-ef07-4b36-87bc-7ce736b8208f" providerId="ADAL" clId="{499017DE-8363-4924-8A36-214F3524690A}" dt="2025-03-18T20:14:03.007" v="0" actId="1076"/>
        <pc:sldMkLst>
          <pc:docMk/>
          <pc:sldMk cId="0" sldId="372"/>
        </pc:sldMkLst>
      </pc:sldChg>
      <pc:sldChg chg="modSp mod">
        <pc:chgData name="Erica Wang" userId="7ae90e5f-ef07-4b36-87bc-7ce736b8208f" providerId="ADAL" clId="{499017DE-8363-4924-8A36-214F3524690A}" dt="2025-03-18T20:14:11.078" v="1" actId="1076"/>
        <pc:sldMkLst>
          <pc:docMk/>
          <pc:sldMk cId="0" sldId="395"/>
        </pc:sldMkLst>
      </pc:sldChg>
      <pc:sldChg chg="addSp delSp modSp mod">
        <pc:chgData name="Erica Wang" userId="7ae90e5f-ef07-4b36-87bc-7ce736b8208f" providerId="ADAL" clId="{499017DE-8363-4924-8A36-214F3524690A}" dt="2025-03-18T20:16:12.337" v="59" actId="1076"/>
        <pc:sldMkLst>
          <pc:docMk/>
          <pc:sldMk cId="2186170268" sldId="403"/>
        </pc:sldMkLst>
      </pc:sldChg>
      <pc:sldChg chg="addSp delSp modSp mod">
        <pc:chgData name="Erica Wang" userId="7ae90e5f-ef07-4b36-87bc-7ce736b8208f" providerId="ADAL" clId="{499017DE-8363-4924-8A36-214F3524690A}" dt="2025-03-25T17:26:50.577" v="120" actId="403"/>
        <pc:sldMkLst>
          <pc:docMk/>
          <pc:sldMk cId="0" sldId="412"/>
        </pc:sldMkLst>
      </pc:sldChg>
      <pc:sldChg chg="modSp mod">
        <pc:chgData name="Erica Wang" userId="7ae90e5f-ef07-4b36-87bc-7ce736b8208f" providerId="ADAL" clId="{499017DE-8363-4924-8A36-214F3524690A}" dt="2025-03-18T20:16:18.171" v="60" actId="20577"/>
        <pc:sldMkLst>
          <pc:docMk/>
          <pc:sldMk cId="3203852275" sldId="426"/>
        </pc:sldMkLst>
      </pc:sldChg>
      <pc:sldChg chg="modSp mod">
        <pc:chgData name="Erica Wang" userId="7ae90e5f-ef07-4b36-87bc-7ce736b8208f" providerId="ADAL" clId="{499017DE-8363-4924-8A36-214F3524690A}" dt="2025-03-18T20:17:08.050" v="69" actId="2711"/>
        <pc:sldMkLst>
          <pc:docMk/>
          <pc:sldMk cId="1310010075" sldId="445"/>
        </pc:sldMkLst>
      </pc:sldChg>
      <pc:sldChg chg="modSp mod">
        <pc:chgData name="Erica Wang" userId="7ae90e5f-ef07-4b36-87bc-7ce736b8208f" providerId="ADAL" clId="{499017DE-8363-4924-8A36-214F3524690A}" dt="2025-03-18T20:14:24.493" v="3" actId="1076"/>
        <pc:sldMkLst>
          <pc:docMk/>
          <pc:sldMk cId="0" sldId="454"/>
        </pc:sldMkLst>
      </pc:sldChg>
      <pc:sldChg chg="modSp mod">
        <pc:chgData name="Erica Wang" userId="7ae90e5f-ef07-4b36-87bc-7ce736b8208f" providerId="ADAL" clId="{499017DE-8363-4924-8A36-214F3524690A}" dt="2025-03-25T17:27:37.164" v="138" actId="20577"/>
        <pc:sldMkLst>
          <pc:docMk/>
          <pc:sldMk cId="2083063335" sldId="462"/>
        </pc:sldMkLst>
      </pc:sldChg>
      <pc:sldChg chg="modSp mod">
        <pc:chgData name="Erica Wang" userId="7ae90e5f-ef07-4b36-87bc-7ce736b8208f" providerId="ADAL" clId="{499017DE-8363-4924-8A36-214F3524690A}" dt="2025-03-25T17:21:05.123" v="102" actId="20577"/>
        <pc:sldMkLst>
          <pc:docMk/>
          <pc:sldMk cId="3496878480" sldId="463"/>
        </pc:sldMkLst>
      </pc:sldChg>
      <pc:sldChg chg="modSp mod">
        <pc:chgData name="Erica Wang" userId="7ae90e5f-ef07-4b36-87bc-7ce736b8208f" providerId="ADAL" clId="{499017DE-8363-4924-8A36-214F3524690A}" dt="2025-03-18T20:15:50.481" v="52" actId="6549"/>
        <pc:sldMkLst>
          <pc:docMk/>
          <pc:sldMk cId="591240009" sldId="494"/>
        </pc:sldMkLst>
      </pc:sldChg>
      <pc:sldChg chg="modSp mod">
        <pc:chgData name="Erica Wang" userId="7ae90e5f-ef07-4b36-87bc-7ce736b8208f" providerId="ADAL" clId="{499017DE-8363-4924-8A36-214F3524690A}" dt="2025-03-18T20:17:59.477" v="75" actId="20577"/>
        <pc:sldMkLst>
          <pc:docMk/>
          <pc:sldMk cId="0" sldId="506"/>
        </pc:sldMkLst>
      </pc:sldChg>
      <pc:sldChg chg="modSp mod">
        <pc:chgData name="Erica Wang" userId="7ae90e5f-ef07-4b36-87bc-7ce736b8208f" providerId="ADAL" clId="{499017DE-8363-4924-8A36-214F3524690A}" dt="2025-03-18T20:18:23.066" v="79" actId="1076"/>
        <pc:sldMkLst>
          <pc:docMk/>
          <pc:sldMk cId="0" sldId="508"/>
        </pc:sldMkLst>
      </pc:sldChg>
      <pc:sldChg chg="modSp mod">
        <pc:chgData name="Erica Wang" userId="7ae90e5f-ef07-4b36-87bc-7ce736b8208f" providerId="ADAL" clId="{499017DE-8363-4924-8A36-214F3524690A}" dt="2025-03-18T20:18:18.026" v="78" actId="20577"/>
        <pc:sldMkLst>
          <pc:docMk/>
          <pc:sldMk cId="0" sldId="511"/>
        </pc:sldMkLst>
      </pc:sldChg>
      <pc:sldChg chg="modSp mod">
        <pc:chgData name="Erica Wang" userId="7ae90e5f-ef07-4b36-87bc-7ce736b8208f" providerId="ADAL" clId="{499017DE-8363-4924-8A36-214F3524690A}" dt="2025-03-18T20:17:36.993" v="71" actId="1076"/>
        <pc:sldMkLst>
          <pc:docMk/>
          <pc:sldMk cId="918766190" sldId="525"/>
        </pc:sldMkLst>
      </pc:sldChg>
      <pc:sldChg chg="modSp">
        <pc:chgData name="Erica Wang" userId="7ae90e5f-ef07-4b36-87bc-7ce736b8208f" providerId="ADAL" clId="{499017DE-8363-4924-8A36-214F3524690A}" dt="2025-03-18T20:16:58.389" v="67" actId="2711"/>
        <pc:sldMkLst>
          <pc:docMk/>
          <pc:sldMk cId="4020542667" sldId="533"/>
        </pc:sldMkLst>
      </pc:sldChg>
      <pc:sldChg chg="modSp">
        <pc:chgData name="Erica Wang" userId="7ae90e5f-ef07-4b36-87bc-7ce736b8208f" providerId="ADAL" clId="{499017DE-8363-4924-8A36-214F3524690A}" dt="2025-03-18T20:17:19.845" v="70" actId="2711"/>
        <pc:sldMkLst>
          <pc:docMk/>
          <pc:sldMk cId="3354862717" sldId="534"/>
        </pc:sldMkLst>
      </pc:sldChg>
      <pc:sldChg chg="addSp delSp modSp mod">
        <pc:chgData name="Erica Wang" userId="7ae90e5f-ef07-4b36-87bc-7ce736b8208f" providerId="ADAL" clId="{499017DE-8363-4924-8A36-214F3524690A}" dt="2025-03-25T17:27:14.697" v="134" actId="1076"/>
        <pc:sldMkLst>
          <pc:docMk/>
          <pc:sldMk cId="297382013" sldId="535"/>
        </pc:sldMkLst>
      </pc:sldChg>
      <pc:sldChg chg="modSp mod">
        <pc:chgData name="Erica Wang" userId="7ae90e5f-ef07-4b36-87bc-7ce736b8208f" providerId="ADAL" clId="{499017DE-8363-4924-8A36-214F3524690A}" dt="2025-03-25T17:27:31.110" v="137" actId="20577"/>
        <pc:sldMkLst>
          <pc:docMk/>
          <pc:sldMk cId="897016012" sldId="536"/>
        </pc:sldMkLst>
      </pc:sldChg>
      <pc:sldChg chg="modSp mod">
        <pc:chgData name="Erica Wang" userId="7ae90e5f-ef07-4b36-87bc-7ce736b8208f" providerId="ADAL" clId="{499017DE-8363-4924-8A36-214F3524690A}" dt="2025-03-18T20:16:25.151" v="62" actId="20577"/>
        <pc:sldMkLst>
          <pc:docMk/>
          <pc:sldMk cId="150503021" sldId="540"/>
        </pc:sldMkLst>
      </pc:sldChg>
      <pc:sldChg chg="modSp mod">
        <pc:chgData name="Erica Wang" userId="7ae90e5f-ef07-4b36-87bc-7ce736b8208f" providerId="ADAL" clId="{499017DE-8363-4924-8A36-214F3524690A}" dt="2025-03-18T20:16:42.479" v="66" actId="1076"/>
        <pc:sldMkLst>
          <pc:docMk/>
          <pc:sldMk cId="869227907" sldId="541"/>
        </pc:sldMkLst>
      </pc:sldChg>
      <pc:sldChg chg="modSp mod">
        <pc:chgData name="Erica Wang" userId="7ae90e5f-ef07-4b36-87bc-7ce736b8208f" providerId="ADAL" clId="{499017DE-8363-4924-8A36-214F3524690A}" dt="2025-03-18T20:16:30.513" v="64" actId="20577"/>
        <pc:sldMkLst>
          <pc:docMk/>
          <pc:sldMk cId="895133705" sldId="542"/>
        </pc:sldMkLst>
      </pc:sldChg>
      <pc:sldChg chg="modSp mod">
        <pc:chgData name="Erica Wang" userId="7ae90e5f-ef07-4b36-87bc-7ce736b8208f" providerId="ADAL" clId="{499017DE-8363-4924-8A36-214F3524690A}" dt="2025-03-18T20:18:27.149" v="80" actId="20577"/>
        <pc:sldMkLst>
          <pc:docMk/>
          <pc:sldMk cId="3855389732" sldId="543"/>
        </pc:sldMkLst>
      </pc:sldChg>
      <pc:sldChg chg="modSp mod">
        <pc:chgData name="Erica Wang" userId="7ae90e5f-ef07-4b36-87bc-7ce736b8208f" providerId="ADAL" clId="{499017DE-8363-4924-8A36-214F3524690A}" dt="2025-03-18T20:18:41.905" v="83" actId="33524"/>
        <pc:sldMkLst>
          <pc:docMk/>
          <pc:sldMk cId="4250071227" sldId="781"/>
        </pc:sldMkLst>
      </pc:sldChg>
      <pc:sldChg chg="modSp mod">
        <pc:chgData name="Erica Wang" userId="7ae90e5f-ef07-4b36-87bc-7ce736b8208f" providerId="ADAL" clId="{499017DE-8363-4924-8A36-214F3524690A}" dt="2025-03-25T17:44:59.098" v="261" actId="13926"/>
        <pc:sldMkLst>
          <pc:docMk/>
          <pc:sldMk cId="2535749659" sldId="784"/>
        </pc:sldMkLst>
      </pc:sldChg>
    </pc:docChg>
  </pc:docChgLst>
  <pc:docChgLst>
    <pc:chgData name="Jacky Raharinjatovo" userId="S::jackyr@psi.org::b13895ac-ac15-4d78-94bc-42abed9aff10" providerId="AD" clId="Web-{BA8047D9-847E-5B68-C2F7-AC5C37EBDFD0}"/>
    <pc:docChg chg="addSld modSection">
      <pc:chgData name="Jacky Raharinjatovo" userId="S::jackyr@psi.org::b13895ac-ac15-4d78-94bc-42abed9aff10" providerId="AD" clId="Web-{BA8047D9-847E-5B68-C2F7-AC5C37EBDFD0}" dt="2025-08-01T06:16:50.925" v="0"/>
      <pc:docMkLst>
        <pc:docMk/>
      </pc:docMkLst>
      <pc:sldChg chg="add">
        <pc:chgData name="Jacky Raharinjatovo" userId="S::jackyr@psi.org::b13895ac-ac15-4d78-94bc-42abed9aff10" providerId="AD" clId="Web-{BA8047D9-847E-5B68-C2F7-AC5C37EBDFD0}" dt="2025-08-01T06:16:50.925" v="0"/>
        <pc:sldMkLst>
          <pc:docMk/>
          <pc:sldMk cId="3858251887" sldId="814"/>
        </pc:sldMkLst>
      </pc:sldChg>
    </pc:docChg>
  </pc:docChgLst>
  <pc:docChgLst>
    <pc:chgData name="Jacky Raharinjatovo" userId="S::jackyr@psi.org::b13895ac-ac15-4d78-94bc-42abed9aff10" providerId="AD" clId="Web-{D44F30F8-3878-EB70-B509-6FE50B40F8B8}"/>
    <pc:docChg chg="modSld">
      <pc:chgData name="Jacky Raharinjatovo" userId="S::jackyr@psi.org::b13895ac-ac15-4d78-94bc-42abed9aff10" providerId="AD" clId="Web-{D44F30F8-3878-EB70-B509-6FE50B40F8B8}" dt="2025-07-31T12:43:51.779" v="4" actId="20577"/>
      <pc:docMkLst>
        <pc:docMk/>
      </pc:docMkLst>
      <pc:sldChg chg="modSp">
        <pc:chgData name="Jacky Raharinjatovo" userId="S::jackyr@psi.org::b13895ac-ac15-4d78-94bc-42abed9aff10" providerId="AD" clId="Web-{D44F30F8-3878-EB70-B509-6FE50B40F8B8}" dt="2025-07-31T12:43:51.779" v="4" actId="20577"/>
        <pc:sldMkLst>
          <pc:docMk/>
          <pc:sldMk cId="4250071227" sldId="781"/>
        </pc:sldMkLst>
      </pc:sldChg>
    </pc:docChg>
  </pc:docChgLst>
  <pc:docChgLst>
    <pc:chgData name="Katelyn Woolheater" userId="6fb597a7-f115-4610-b283-fcc168807233" providerId="ADAL" clId="{9A261442-621B-450A-B348-FAC887AEB9EE}"/>
    <pc:docChg chg="modSld">
      <pc:chgData name="Katelyn Woolheater" userId="6fb597a7-f115-4610-b283-fcc168807233" providerId="ADAL" clId="{9A261442-621B-450A-B348-FAC887AEB9EE}" dt="2025-07-31T19:51:06.772" v="15" actId="13926"/>
      <pc:docMkLst>
        <pc:docMk/>
      </pc:docMkLst>
      <pc:sldChg chg="modSp mod">
        <pc:chgData name="Katelyn Woolheater" userId="6fb597a7-f115-4610-b283-fcc168807233" providerId="ADAL" clId="{9A261442-621B-450A-B348-FAC887AEB9EE}" dt="2025-07-31T19:50:25.089" v="11" actId="20577"/>
        <pc:sldMkLst>
          <pc:docMk/>
          <pc:sldMk cId="0" sldId="506"/>
        </pc:sldMkLst>
      </pc:sldChg>
      <pc:sldChg chg="modSp mod">
        <pc:chgData name="Katelyn Woolheater" userId="6fb597a7-f115-4610-b283-fcc168807233" providerId="ADAL" clId="{9A261442-621B-450A-B348-FAC887AEB9EE}" dt="2025-07-31T19:50:49.630" v="12" actId="13926"/>
        <pc:sldMkLst>
          <pc:docMk/>
          <pc:sldMk cId="0" sldId="508"/>
        </pc:sldMkLst>
      </pc:sldChg>
      <pc:sldChg chg="modSp mod">
        <pc:chgData name="Katelyn Woolheater" userId="6fb597a7-f115-4610-b283-fcc168807233" providerId="ADAL" clId="{9A261442-621B-450A-B348-FAC887AEB9EE}" dt="2025-07-31T19:50:58.108" v="13" actId="13926"/>
        <pc:sldMkLst>
          <pc:docMk/>
          <pc:sldMk cId="0" sldId="511"/>
        </pc:sldMkLst>
      </pc:sldChg>
      <pc:sldChg chg="modSp mod">
        <pc:chgData name="Katelyn Woolheater" userId="6fb597a7-f115-4610-b283-fcc168807233" providerId="ADAL" clId="{9A261442-621B-450A-B348-FAC887AEB9EE}" dt="2025-07-31T19:50:07.296" v="1" actId="13926"/>
        <pc:sldMkLst>
          <pc:docMk/>
          <pc:sldMk cId="918766190" sldId="525"/>
        </pc:sldMkLst>
      </pc:sldChg>
      <pc:sldChg chg="modSp mod">
        <pc:chgData name="Katelyn Woolheater" userId="6fb597a7-f115-4610-b283-fcc168807233" providerId="ADAL" clId="{9A261442-621B-450A-B348-FAC887AEB9EE}" dt="2025-07-31T19:49:52.248" v="0" actId="13926"/>
        <pc:sldMkLst>
          <pc:docMk/>
          <pc:sldMk cId="897016012" sldId="536"/>
        </pc:sldMkLst>
      </pc:sldChg>
      <pc:sldChg chg="modSp mod">
        <pc:chgData name="Katelyn Woolheater" userId="6fb597a7-f115-4610-b283-fcc168807233" providerId="ADAL" clId="{9A261442-621B-450A-B348-FAC887AEB9EE}" dt="2025-07-31T19:51:06.772" v="15" actId="13926"/>
        <pc:sldMkLst>
          <pc:docMk/>
          <pc:sldMk cId="3855389732" sldId="543"/>
        </pc:sldMkLst>
      </pc:sldChg>
    </pc:docChg>
  </pc:docChgLst>
  <pc:docChgLst>
    <pc:chgData name="hellengatakaa@gmail.com" userId="S::urn:spo:guest#hellengatakaa@gmail.com::" providerId="AD" clId="Web-{B682D326-FD7B-3A1C-A19D-A4FB78F01F8C}"/>
    <pc:docChg chg="modSld">
      <pc:chgData name="hellengatakaa@gmail.com" userId="S::urn:spo:guest#hellengatakaa@gmail.com::" providerId="AD" clId="Web-{B682D326-FD7B-3A1C-A19D-A4FB78F01F8C}" dt="2025-06-24T09:08:26.406" v="1" actId="20577"/>
      <pc:docMkLst>
        <pc:docMk/>
      </pc:docMkLst>
      <pc:sldChg chg="modSp">
        <pc:chgData name="hellengatakaa@gmail.com" userId="S::urn:spo:guest#hellengatakaa@gmail.com::" providerId="AD" clId="Web-{B682D326-FD7B-3A1C-A19D-A4FB78F01F8C}" dt="2025-06-24T09:08:26.406" v="1" actId="20577"/>
        <pc:sldMkLst>
          <pc:docMk/>
          <pc:sldMk cId="0" sldId="373"/>
        </pc:sldMkLst>
      </pc:sldChg>
    </pc:docChg>
  </pc:docChgLst>
  <pc:docChgLst>
    <pc:chgData name="Erica Wang" userId="7ae90e5f-ef07-4b36-87bc-7ce736b8208f" providerId="ADAL" clId="{6F383F05-72C2-4F96-81BE-EEC724178054}"/>
    <pc:docChg chg="undo custSel modSld">
      <pc:chgData name="Erica Wang" userId="7ae90e5f-ef07-4b36-87bc-7ce736b8208f" providerId="ADAL" clId="{6F383F05-72C2-4F96-81BE-EEC724178054}" dt="2024-06-17T18:03:53.360" v="288" actId="20577"/>
      <pc:docMkLst>
        <pc:docMk/>
      </pc:docMkLst>
      <pc:sldChg chg="modSp mod">
        <pc:chgData name="Erica Wang" userId="7ae90e5f-ef07-4b36-87bc-7ce736b8208f" providerId="ADAL" clId="{6F383F05-72C2-4F96-81BE-EEC724178054}" dt="2024-06-17T17:48:00.300" v="69" actId="732"/>
        <pc:sldMkLst>
          <pc:docMk/>
          <pc:sldMk cId="3564488572" sldId="270"/>
        </pc:sldMkLst>
      </pc:sldChg>
      <pc:sldChg chg="modSp mod">
        <pc:chgData name="Erica Wang" userId="7ae90e5f-ef07-4b36-87bc-7ce736b8208f" providerId="ADAL" clId="{6F383F05-72C2-4F96-81BE-EEC724178054}" dt="2024-06-17T17:56:30.912" v="262" actId="1076"/>
        <pc:sldMkLst>
          <pc:docMk/>
          <pc:sldMk cId="2117959339" sldId="273"/>
        </pc:sldMkLst>
      </pc:sldChg>
      <pc:sldChg chg="modSp mod">
        <pc:chgData name="Erica Wang" userId="7ae90e5f-ef07-4b36-87bc-7ce736b8208f" providerId="ADAL" clId="{6F383F05-72C2-4F96-81BE-EEC724178054}" dt="2024-06-17T18:03:53.360" v="288" actId="20577"/>
        <pc:sldMkLst>
          <pc:docMk/>
          <pc:sldMk cId="2570364866" sldId="274"/>
        </pc:sldMkLst>
      </pc:sldChg>
      <pc:sldChg chg="addSp delSp modSp mod">
        <pc:chgData name="Erica Wang" userId="7ae90e5f-ef07-4b36-87bc-7ce736b8208f" providerId="ADAL" clId="{6F383F05-72C2-4F96-81BE-EEC724178054}" dt="2024-06-17T17:57:56.405" v="285" actId="20577"/>
        <pc:sldMkLst>
          <pc:docMk/>
          <pc:sldMk cId="2535749659" sldId="784"/>
        </pc:sldMkLst>
      </pc:sldChg>
    </pc:docChg>
  </pc:docChgLst>
  <pc:docChgLst>
    <pc:chgData name="Katelyn Woolheater" userId="6fb597a7-f115-4610-b283-fcc168807233" providerId="ADAL" clId="{64DDF3AA-D5CC-4D80-B02B-8D73AFAD3660}"/>
    <pc:docChg chg="modSld">
      <pc:chgData name="Katelyn Woolheater" userId="6fb597a7-f115-4610-b283-fcc168807233" providerId="ADAL" clId="{64DDF3AA-D5CC-4D80-B02B-8D73AFAD3660}" dt="2025-03-28T15:14:11.011" v="23" actId="20577"/>
      <pc:docMkLst>
        <pc:docMk/>
      </pc:docMkLst>
      <pc:sldChg chg="modSp mod">
        <pc:chgData name="Katelyn Woolheater" userId="6fb597a7-f115-4610-b283-fcc168807233" providerId="ADAL" clId="{64DDF3AA-D5CC-4D80-B02B-8D73AFAD3660}" dt="2025-03-28T15:14:11.011" v="23" actId="20577"/>
        <pc:sldMkLst>
          <pc:docMk/>
          <pc:sldMk cId="3496878480" sldId="463"/>
        </pc:sldMkLst>
      </pc:sldChg>
    </pc:docChg>
  </pc:docChgLst>
</pc:chgInfo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png>
</file>

<file path=ppt/media/image31.pn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Roboto Light" panose="02000000000000000000" pitchFamily="2" charset="0"/>
              </a:defRPr>
            </a:lvl1pPr>
          </a:lstStyle>
          <a:p>
            <a:fld id="{498593FA-E9AB-EC48-9716-96CC64AC765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C8C52C-8C54-AA48-867D-06C02049155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10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Roboto Light" panose="02000000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1.8. Generic and brand names and main classes of antimalarial drugs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1.9. Form and dosage</a:t>
            </a:r>
            <a:r>
              <a:rPr lang="en-US" dirty="0"/>
              <a:t> </a:t>
            </a:r>
            <a:r>
              <a:rPr lang="en-US" sz="1800" b="1" i="0" u="none" strike="noStrike" dirty="0">
                <a:solidFill>
                  <a:srgbClr val="FFFFFF"/>
                </a:solidFill>
                <a:effectLst/>
                <a:latin typeface="Calibri Light" panose="020F0302020204030204" pitchFamily="34" charset="0"/>
              </a:rPr>
              <a:t> 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2.2. Pack size</a:t>
            </a:r>
            <a:r>
              <a:rPr lang="en-US" dirty="0"/>
              <a:t> 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Calibri Light" panose="020F0302020204030204" pitchFamily="34" charset="0"/>
            </a:endParaRP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2.3 Quantity sold and stock outs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2.4. Retail and wholesale prices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593FA-E9AB-EC48-9716-96CC64AC765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8310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fr-FR"/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18C9178-80D7-42B5-91B9-40B828DA12B7}" type="slidenum">
              <a:rPr lang="en-US" altLang="en-US"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92590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/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6DCFDA2-41CD-4F44-8496-A0B00318188E}" type="slidenum">
              <a:rPr lang="en-US" altLang="en-US"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3218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ea typeface="ＭＳ Ｐゴシック" pitchFamily="-65" charset="-128"/>
            </a:endParaRPr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2CED8C6-384A-4B3C-B1DE-A0F739308D6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6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41012-13C2-20E1-35EB-ECC6828F2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>
            <a:extLst>
              <a:ext uri="{FF2B5EF4-FFF2-40B4-BE49-F238E27FC236}">
                <a16:creationId xmlns:a16="http://schemas.microsoft.com/office/drawing/2014/main" id="{08D191AA-AF73-BDC1-DB5E-C18235AACD2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>
            <a:extLst>
              <a:ext uri="{FF2B5EF4-FFF2-40B4-BE49-F238E27FC236}">
                <a16:creationId xmlns:a16="http://schemas.microsoft.com/office/drawing/2014/main" id="{A697AA87-65E1-01B5-D94C-832483F43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ea typeface="ＭＳ Ｐゴシック" pitchFamily="-65" charset="-128"/>
            </a:endParaRPr>
          </a:p>
        </p:txBody>
      </p:sp>
      <p:sp>
        <p:nvSpPr>
          <p:cNvPr id="33796" name="Slide Number Placeholder 3">
            <a:extLst>
              <a:ext uri="{FF2B5EF4-FFF2-40B4-BE49-F238E27FC236}">
                <a16:creationId xmlns:a16="http://schemas.microsoft.com/office/drawing/2014/main" id="{52F732BF-5989-E850-C1C1-30A58DAD1B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2CED8C6-384A-4B3C-B1DE-A0F739308D6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2231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FF01B-894D-DC45-35DE-FAF367F56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>
            <a:extLst>
              <a:ext uri="{FF2B5EF4-FFF2-40B4-BE49-F238E27FC236}">
                <a16:creationId xmlns:a16="http://schemas.microsoft.com/office/drawing/2014/main" id="{E3BBD537-F052-63E2-879F-4E31ACECBBC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>
            <a:extLst>
              <a:ext uri="{FF2B5EF4-FFF2-40B4-BE49-F238E27FC236}">
                <a16:creationId xmlns:a16="http://schemas.microsoft.com/office/drawing/2014/main" id="{7A1042B2-1523-1999-2D06-F176E1D34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ea typeface="ＭＳ Ｐゴシック" pitchFamily="-65" charset="-128"/>
            </a:endParaRPr>
          </a:p>
        </p:txBody>
      </p:sp>
      <p:sp>
        <p:nvSpPr>
          <p:cNvPr id="33796" name="Slide Number Placeholder 3">
            <a:extLst>
              <a:ext uri="{FF2B5EF4-FFF2-40B4-BE49-F238E27FC236}">
                <a16:creationId xmlns:a16="http://schemas.microsoft.com/office/drawing/2014/main" id="{3F254B9D-6026-DD47-0EED-8ED1E62444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2CED8C6-384A-4B3C-B1DE-A0F739308D6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2561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A79F6-770F-29AE-A984-4D46B2678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>
            <a:extLst>
              <a:ext uri="{FF2B5EF4-FFF2-40B4-BE49-F238E27FC236}">
                <a16:creationId xmlns:a16="http://schemas.microsoft.com/office/drawing/2014/main" id="{597A2CF5-D010-2C9D-44C0-8581563B2EE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>
            <a:extLst>
              <a:ext uri="{FF2B5EF4-FFF2-40B4-BE49-F238E27FC236}">
                <a16:creationId xmlns:a16="http://schemas.microsoft.com/office/drawing/2014/main" id="{2EBCA7E4-AEA2-7DC5-E840-400A38BF7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ea typeface="ＭＳ Ｐゴシック" pitchFamily="-65" charset="-128"/>
            </a:endParaRPr>
          </a:p>
        </p:txBody>
      </p:sp>
      <p:sp>
        <p:nvSpPr>
          <p:cNvPr id="33796" name="Slide Number Placeholder 3">
            <a:extLst>
              <a:ext uri="{FF2B5EF4-FFF2-40B4-BE49-F238E27FC236}">
                <a16:creationId xmlns:a16="http://schemas.microsoft.com/office/drawing/2014/main" id="{BA2E94A5-E252-31F3-8811-3F29C4475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2CED8C6-384A-4B3C-B1DE-A0F739308D6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2525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852179-905C-4E3C-A037-592D5275267D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2196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C1AC2-7166-453C-6BB4-7911E67B1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F91880-7612-490C-5ABD-4A677BF692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EDD148-D0BC-DDDE-D42B-7F1F6CEFE6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7DA06C-8837-7FB9-0E5E-EF7395DE00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852179-905C-4E3C-A037-592D5275267D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4560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ea typeface="ＭＳ Ｐゴシック" pitchFamily="-65" charset="-128"/>
            </a:endParaRPr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08CC3B-6075-470F-A724-525E57502D2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1102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13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/>
          </a:p>
        </p:txBody>
      </p:sp>
      <p:sp>
        <p:nvSpPr>
          <p:cNvPr id="1013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07271D-6BB5-417E-B38F-3610FA50199C}" type="slidenum">
              <a:rPr lang="en-US" altLang="en-US"/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1446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DB15B-8D20-68A1-AF6B-5BCDCBBEA9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620698-BFA9-088A-3901-8B2E56ED46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901E4B-37C7-6532-51E8-A11809D8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1E6628-F0B1-3F5E-6975-EC066698FE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593FA-E9AB-EC48-9716-96CC64AC765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0603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64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/>
          </a:p>
        </p:txBody>
      </p:sp>
      <p:sp>
        <p:nvSpPr>
          <p:cNvPr id="1065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088A15F-2E77-4DA7-AB5C-3B8AABCDCC3D}" type="slidenum">
              <a:rPr lang="en-US" altLang="en-US"/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89475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/>
          </a:p>
        </p:txBody>
      </p:sp>
      <p:sp>
        <p:nvSpPr>
          <p:cNvPr id="1105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C848C63-DB62-4B8C-8F35-DEC0C0482C58}" type="slidenum">
              <a:rPr lang="en-US" altLang="en-US"/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40120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b="1" cap="small" dirty="0"/>
              <a:t> </a:t>
            </a:r>
            <a:endParaRPr lang="en-US" dirty="0"/>
          </a:p>
          <a:p>
            <a:pPr>
              <a:defRPr/>
            </a:pPr>
            <a:r>
              <a:rPr lang="en-US" b="1" cap="small" dirty="0"/>
              <a:t>Answer: 500 tests for 300,000</a:t>
            </a:r>
            <a:endParaRPr lang="en-US" dirty="0"/>
          </a:p>
        </p:txBody>
      </p:sp>
      <p:sp>
        <p:nvSpPr>
          <p:cNvPr id="1167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BFE37F-16F6-41F0-9570-459D75A0C896}" type="slidenum">
              <a:rPr lang="en-US" altLang="en-US"/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54841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b="1" cap="small" dirty="0"/>
              <a:t> </a:t>
            </a:r>
            <a:endParaRPr lang="en-US" dirty="0"/>
          </a:p>
          <a:p>
            <a:pPr>
              <a:defRPr/>
            </a:pPr>
            <a:r>
              <a:rPr lang="en-US" b="1" cap="small" dirty="0"/>
              <a:t>Answer: 25 tests for 20,000</a:t>
            </a:r>
            <a:endParaRPr lang="en-US" dirty="0"/>
          </a:p>
        </p:txBody>
      </p:sp>
      <p:sp>
        <p:nvSpPr>
          <p:cNvPr id="1167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BFE37F-16F6-41F0-9570-459D75A0C896}" type="slidenum">
              <a:rPr lang="en-US" altLang="en-US"/>
              <a:t>37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61120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D6A96-E12C-DE56-09F3-4EDE8DA20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4DA9E4-3B66-C9F3-915F-FD1BD8B693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568494-55B7-4521-EEAF-F3ECCB0A7C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DCDD7-C557-E51F-3D79-CC2E18E07A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593FA-E9AB-EC48-9716-96CC64AC765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81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8593FA-E9AB-EC48-9716-96CC64AC765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Light" panose="02000000000000000000" pitchFamily="2" charset="0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 Light" panose="020000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5831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3E85A-540B-0F22-B562-76C35B3C3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Slide Image Placeholder 1">
            <a:extLst>
              <a:ext uri="{FF2B5EF4-FFF2-40B4-BE49-F238E27FC236}">
                <a16:creationId xmlns:a16="http://schemas.microsoft.com/office/drawing/2014/main" id="{1875D4D2-5B6D-E249-BA26-97CA7292D3B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1619" name="Notes Placeholder 2">
            <a:extLst>
              <a:ext uri="{FF2B5EF4-FFF2-40B4-BE49-F238E27FC236}">
                <a16:creationId xmlns:a16="http://schemas.microsoft.com/office/drawing/2014/main" id="{CEA24B9F-FC4D-296A-D3D1-23CDC49A5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sw-KE"/>
          </a:p>
        </p:txBody>
      </p:sp>
      <p:sp>
        <p:nvSpPr>
          <p:cNvPr id="137219" name="Slide Number Placeholder 3">
            <a:extLst>
              <a:ext uri="{FF2B5EF4-FFF2-40B4-BE49-F238E27FC236}">
                <a16:creationId xmlns:a16="http://schemas.microsoft.com/office/drawing/2014/main" id="{9E344E98-7777-DF04-EC98-C03F07A4C6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83223A4-2841-4857-9D31-2D6B067F7ACD}" type="slidenum">
              <a:rPr lang="en-US" smtClean="0">
                <a:solidFill>
                  <a:prstClr val="black"/>
                </a:solidFill>
              </a:rPr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184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>
              <a:ea typeface="ＭＳ Ｐゴシック" pitchFamily="-65" charset="-128"/>
            </a:endParaRPr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168051-0742-44A9-B2E7-7009024462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14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ea typeface="ＭＳ Ｐゴシック" pitchFamily="-65" charset="-128"/>
            </a:endParaRPr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C6880B6-F0FD-4A17-8AB0-B20A2E4625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4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852179-905C-4E3C-A037-592D5275267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678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ea typeface="ＭＳ Ｐゴシック" pitchFamily="-65" charset="-128"/>
            </a:endParaRPr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2CED8C6-384A-4B3C-B1DE-A0F739308D6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755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/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6DCFDA2-41CD-4F44-8496-A0B00318188E}" type="slidenum">
              <a:rPr lang="en-US" altLang="en-US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4590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ea typeface="ＭＳ Ｐゴシック" pitchFamily="-65" charset="-128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696C9CC-0CAC-47D4-9FAE-AEDF6E5DB5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312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B40260D-D33A-614A-9201-6EDB08C65BEA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16042" y="1501771"/>
            <a:ext cx="9144000" cy="9144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13FFED0-FB6F-4B4D-BBCC-5AF4D472999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52400" y="6416241"/>
            <a:ext cx="9702800" cy="1034129"/>
          </a:xfrm>
        </p:spPr>
        <p:txBody>
          <a:bodyPr wrap="square">
            <a:spAutoFit/>
          </a:bodyPr>
          <a:lstStyle>
            <a:lvl1pPr marL="0" marR="0" indent="0" algn="l" defTabSz="1828800" rtl="0" eaLnBrk="1" fontAlgn="auto" latinLnBrk="0" hangingPunct="1">
              <a:lnSpc>
                <a:spcPct val="80000"/>
              </a:lnSpc>
              <a:spcBef>
                <a:spcPts val="200"/>
              </a:spcBef>
              <a:spcAft>
                <a:spcPts val="1000"/>
              </a:spcAft>
              <a:buClrTx/>
              <a:buSzTx/>
              <a:buFontTx/>
              <a:buNone/>
              <a:tabLst/>
              <a:defRPr sz="7200" b="0" i="0" cap="all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US" dirty="0"/>
              <a:t>This is the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3FD0C7-91DC-DF43-9818-0DCBF1D4C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7800" y="4343400"/>
            <a:ext cx="9677400" cy="1920526"/>
          </a:xfrm>
        </p:spPr>
        <p:txBody>
          <a:bodyPr>
            <a:spAutoFit/>
          </a:bodyPr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7D56BF5-A7F4-2F40-7829-3B95357003F3}"/>
              </a:ext>
            </a:extLst>
          </p:cNvPr>
          <p:cNvGrpSpPr/>
          <p:nvPr userDrawn="1"/>
        </p:nvGrpSpPr>
        <p:grpSpPr>
          <a:xfrm>
            <a:off x="9160042" y="6793044"/>
            <a:ext cx="1959618" cy="1979418"/>
            <a:chOff x="9166522" y="4957273"/>
            <a:chExt cx="1959618" cy="1979418"/>
          </a:xfrm>
          <a:solidFill>
            <a:schemeClr val="accent3"/>
          </a:solidFill>
        </p:grpSpPr>
        <p:sp>
          <p:nvSpPr>
            <p:cNvPr id="14" name="Freeform 432">
              <a:extLst>
                <a:ext uri="{FF2B5EF4-FFF2-40B4-BE49-F238E27FC236}">
                  <a16:creationId xmlns:a16="http://schemas.microsoft.com/office/drawing/2014/main" id="{13C9007A-E18C-9E95-2B63-2143C84B61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5" name="Freeform 433">
              <a:extLst>
                <a:ext uri="{FF2B5EF4-FFF2-40B4-BE49-F238E27FC236}">
                  <a16:creationId xmlns:a16="http://schemas.microsoft.com/office/drawing/2014/main" id="{169A067F-41EE-68A4-0AB4-5D274B9759E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A0CCA-F6C4-F6CA-5906-CE9688837E7A}"/>
              </a:ext>
            </a:extLst>
          </p:cNvPr>
          <p:cNvGrpSpPr/>
          <p:nvPr userDrawn="1"/>
        </p:nvGrpSpPr>
        <p:grpSpPr>
          <a:xfrm>
            <a:off x="9173289" y="8772474"/>
            <a:ext cx="1881825" cy="1900650"/>
            <a:chOff x="1481138" y="1035049"/>
            <a:chExt cx="2557462" cy="2583045"/>
          </a:xfrm>
        </p:grpSpPr>
        <p:sp>
          <p:nvSpPr>
            <p:cNvPr id="22" name="Freeform 250">
              <a:extLst>
                <a:ext uri="{FF2B5EF4-FFF2-40B4-BE49-F238E27FC236}">
                  <a16:creationId xmlns:a16="http://schemas.microsoft.com/office/drawing/2014/main" id="{24C1B02E-1BA6-8EFF-0655-E6D995F75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1">
              <a:extLst>
                <a:ext uri="{FF2B5EF4-FFF2-40B4-BE49-F238E27FC236}">
                  <a16:creationId xmlns:a16="http://schemas.microsoft.com/office/drawing/2014/main" id="{46B8FCA0-7EAC-7778-1530-7CAE4B8AE1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52">
              <a:extLst>
                <a:ext uri="{FF2B5EF4-FFF2-40B4-BE49-F238E27FC236}">
                  <a16:creationId xmlns:a16="http://schemas.microsoft.com/office/drawing/2014/main" id="{60682C1F-BE15-0D42-3C4F-B72B7A1585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53">
              <a:extLst>
                <a:ext uri="{FF2B5EF4-FFF2-40B4-BE49-F238E27FC236}">
                  <a16:creationId xmlns:a16="http://schemas.microsoft.com/office/drawing/2014/main" id="{8EE0F479-55B6-CC8B-464F-459C622A8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54">
              <a:extLst>
                <a:ext uri="{FF2B5EF4-FFF2-40B4-BE49-F238E27FC236}">
                  <a16:creationId xmlns:a16="http://schemas.microsoft.com/office/drawing/2014/main" id="{8E575F6C-71BD-91F0-A0F5-F2EF4E5E70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255">
              <a:extLst>
                <a:ext uri="{FF2B5EF4-FFF2-40B4-BE49-F238E27FC236}">
                  <a16:creationId xmlns:a16="http://schemas.microsoft.com/office/drawing/2014/main" id="{6154D5B3-C9DA-8338-23AB-91078FA537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56">
              <a:extLst>
                <a:ext uri="{FF2B5EF4-FFF2-40B4-BE49-F238E27FC236}">
                  <a16:creationId xmlns:a16="http://schemas.microsoft.com/office/drawing/2014/main" id="{D9EA73BA-2677-F434-1343-3A90FF468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57">
              <a:extLst>
                <a:ext uri="{FF2B5EF4-FFF2-40B4-BE49-F238E27FC236}">
                  <a16:creationId xmlns:a16="http://schemas.microsoft.com/office/drawing/2014/main" id="{5DF4183B-FBFD-E59C-7CFA-3A9D6FFCE3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58">
              <a:extLst>
                <a:ext uri="{FF2B5EF4-FFF2-40B4-BE49-F238E27FC236}">
                  <a16:creationId xmlns:a16="http://schemas.microsoft.com/office/drawing/2014/main" id="{C72A5E24-D1B4-B497-28E6-605D1D826B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4" name="Freeform 370">
            <a:extLst>
              <a:ext uri="{FF2B5EF4-FFF2-40B4-BE49-F238E27FC236}">
                <a16:creationId xmlns:a16="http://schemas.microsoft.com/office/drawing/2014/main" id="{96C42D78-FDBB-3638-9C16-980C953FE945}"/>
              </a:ext>
            </a:extLst>
          </p:cNvPr>
          <p:cNvSpPr>
            <a:spLocks noChangeArrowheads="1"/>
          </p:cNvSpPr>
          <p:nvPr userDrawn="1"/>
        </p:nvSpPr>
        <p:spPr bwMode="auto">
          <a:xfrm rot="5400000">
            <a:off x="9160042" y="10673136"/>
            <a:ext cx="1891548" cy="1891548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0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0" y="0"/>
                </a:lnTo>
                <a:lnTo>
                  <a:pt x="0" y="435"/>
                </a:lnTo>
              </a:path>
            </a:pathLst>
          </a:custGeom>
          <a:solidFill>
            <a:srgbClr val="FDF06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2151346-D84E-4C4A-CDAB-49FCBE6829C2}"/>
              </a:ext>
            </a:extLst>
          </p:cNvPr>
          <p:cNvGrpSpPr/>
          <p:nvPr userDrawn="1"/>
        </p:nvGrpSpPr>
        <p:grpSpPr>
          <a:xfrm>
            <a:off x="7268494" y="10673124"/>
            <a:ext cx="1891548" cy="1891560"/>
            <a:chOff x="2198688" y="1670050"/>
            <a:chExt cx="157162" cy="157163"/>
          </a:xfrm>
        </p:grpSpPr>
        <p:sp>
          <p:nvSpPr>
            <p:cNvPr id="46" name="Freeform 5010">
              <a:extLst>
                <a:ext uri="{FF2B5EF4-FFF2-40B4-BE49-F238E27FC236}">
                  <a16:creationId xmlns:a16="http://schemas.microsoft.com/office/drawing/2014/main" id="{0D0F1A05-EBA0-E4EF-56B7-FDF0EDAF46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5011">
              <a:extLst>
                <a:ext uri="{FF2B5EF4-FFF2-40B4-BE49-F238E27FC236}">
                  <a16:creationId xmlns:a16="http://schemas.microsoft.com/office/drawing/2014/main" id="{2D717AF6-146B-B832-83D7-FADD0EE63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rgbClr val="EE47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61289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17CCF-3D83-984A-93E3-1DEAEE3241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0218" y="1600200"/>
            <a:ext cx="10199686" cy="1770879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E1992CF-7214-CB48-86F3-27EB768074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60217" y="3458144"/>
            <a:ext cx="10199687" cy="535531"/>
          </a:xfrm>
        </p:spPr>
        <p:txBody>
          <a:bodyPr>
            <a:spAutoFit/>
          </a:bodyPr>
          <a:lstStyle>
            <a:lvl1pPr marL="0" indent="0">
              <a:buNone/>
              <a:defRPr sz="3200" cap="none" baseline="0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E45309-756C-C340-B826-6DBF1E406B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44994" y="5851619"/>
            <a:ext cx="7214909" cy="491260"/>
          </a:xfrm>
        </p:spPr>
        <p:txBody>
          <a:bodyPr wrap="square">
            <a:spAutoFit/>
          </a:bodyPr>
          <a:lstStyle>
            <a:lvl1pPr marL="0" indent="0">
              <a:buNone/>
              <a:defRPr sz="2800" cap="none" baseline="0">
                <a:latin typeface="+mn-lt"/>
              </a:defRPr>
            </a:lvl1pPr>
            <a:lvl2pPr>
              <a:defRPr sz="2800" baseline="0">
                <a:latin typeface="+mn-lt"/>
              </a:defRPr>
            </a:lvl2pPr>
            <a:lvl3pPr>
              <a:defRPr sz="2800" baseline="0">
                <a:latin typeface="+mn-lt"/>
              </a:defRPr>
            </a:lvl3pPr>
            <a:lvl4pPr>
              <a:defRPr sz="2800" baseline="0">
                <a:latin typeface="+mn-lt"/>
              </a:defRPr>
            </a:lvl4pPr>
            <a:lvl5pPr>
              <a:defRPr sz="2800" baseline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7AF0CB1-33C8-1E47-A77E-D17D6D0821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79630" y="7881311"/>
            <a:ext cx="7214909" cy="491260"/>
          </a:xfrm>
        </p:spPr>
        <p:txBody>
          <a:bodyPr wrap="square">
            <a:spAutoFit/>
          </a:bodyPr>
          <a:lstStyle>
            <a:lvl1pPr marL="0" indent="0">
              <a:buNone/>
              <a:defRPr sz="2800" cap="none" baseline="0">
                <a:latin typeface="+mn-lt"/>
              </a:defRPr>
            </a:lvl1pPr>
            <a:lvl2pPr>
              <a:defRPr sz="2800" baseline="0">
                <a:latin typeface="+mn-lt"/>
              </a:defRPr>
            </a:lvl2pPr>
            <a:lvl3pPr>
              <a:defRPr sz="2800" baseline="0">
                <a:latin typeface="+mn-lt"/>
              </a:defRPr>
            </a:lvl3pPr>
            <a:lvl4pPr>
              <a:defRPr sz="2800" baseline="0">
                <a:latin typeface="+mn-lt"/>
              </a:defRPr>
            </a:lvl4pPr>
            <a:lvl5pPr>
              <a:defRPr sz="2800" baseline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D3649FDF-AD8E-E34F-865C-543971BDF8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630" y="9911003"/>
            <a:ext cx="7214909" cy="491260"/>
          </a:xfrm>
        </p:spPr>
        <p:txBody>
          <a:bodyPr wrap="square">
            <a:spAutoFit/>
          </a:bodyPr>
          <a:lstStyle>
            <a:lvl1pPr marL="0" indent="0">
              <a:buNone/>
              <a:defRPr sz="2800" cap="none" baseline="0">
                <a:latin typeface="+mn-lt"/>
              </a:defRPr>
            </a:lvl1pPr>
            <a:lvl2pPr>
              <a:defRPr sz="2800" baseline="0">
                <a:latin typeface="+mn-lt"/>
              </a:defRPr>
            </a:lvl2pPr>
            <a:lvl3pPr>
              <a:defRPr sz="2800" baseline="0">
                <a:latin typeface="+mn-lt"/>
              </a:defRPr>
            </a:lvl3pPr>
            <a:lvl4pPr>
              <a:defRPr sz="2800" baseline="0">
                <a:latin typeface="+mn-lt"/>
              </a:defRPr>
            </a:lvl4pPr>
            <a:lvl5pPr>
              <a:defRPr sz="2800" baseline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3E0DB1D-6486-F941-A7F9-7A5A2DF9F1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060219" y="5851619"/>
            <a:ext cx="2959968" cy="8097601"/>
          </a:xfrm>
        </p:spPr>
        <p:txBody>
          <a:bodyPr/>
          <a:lstStyle>
            <a:lvl1pPr marL="0" indent="0">
              <a:buNone/>
              <a:defRPr sz="7200" b="1" i="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A118A83-7AF3-1240-944E-F6611338E59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060219" y="7881311"/>
            <a:ext cx="2959968" cy="1117229"/>
          </a:xfrm>
        </p:spPr>
        <p:txBody>
          <a:bodyPr/>
          <a:lstStyle>
            <a:lvl1pPr marL="0" indent="0">
              <a:buNone/>
              <a:defRPr sz="7200" b="1" i="0" baseline="0">
                <a:latin typeface="+mj-lt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EDAD647F-1D52-0046-AB4C-87E19147F2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60218" y="9911003"/>
            <a:ext cx="2959968" cy="8097601"/>
          </a:xfrm>
        </p:spPr>
        <p:txBody>
          <a:bodyPr/>
          <a:lstStyle>
            <a:lvl1pPr marL="0" indent="0">
              <a:buNone/>
              <a:defRPr sz="7200" b="1" i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1E7B807F-5356-9F43-9179-A67DE663D7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5240000" y="3309311"/>
            <a:ext cx="9144000" cy="91440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AA8ED8F-E876-6336-C293-AA2F6CDAAC7D}"/>
              </a:ext>
            </a:extLst>
          </p:cNvPr>
          <p:cNvGrpSpPr/>
          <p:nvPr userDrawn="1"/>
        </p:nvGrpSpPr>
        <p:grpSpPr>
          <a:xfrm rot="16200000">
            <a:off x="21027014" y="1617177"/>
            <a:ext cx="1692797" cy="1709901"/>
            <a:chOff x="9166522" y="4957273"/>
            <a:chExt cx="1959618" cy="1979418"/>
          </a:xfrm>
        </p:grpSpPr>
        <p:sp>
          <p:nvSpPr>
            <p:cNvPr id="19" name="Freeform 432">
              <a:extLst>
                <a:ext uri="{FF2B5EF4-FFF2-40B4-BE49-F238E27FC236}">
                  <a16:creationId xmlns:a16="http://schemas.microsoft.com/office/drawing/2014/main" id="{35C349DA-AE2E-AA6C-5F5E-689DE2A4FCA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433">
              <a:extLst>
                <a:ext uri="{FF2B5EF4-FFF2-40B4-BE49-F238E27FC236}">
                  <a16:creationId xmlns:a16="http://schemas.microsoft.com/office/drawing/2014/main" id="{FDA26F42-29A6-B9B7-104F-95BFE05372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7BBAF35-CEDF-4CB6-3686-7F3B1267C627}"/>
              </a:ext>
            </a:extLst>
          </p:cNvPr>
          <p:cNvGrpSpPr/>
          <p:nvPr userDrawn="1"/>
        </p:nvGrpSpPr>
        <p:grpSpPr>
          <a:xfrm>
            <a:off x="22750050" y="1609567"/>
            <a:ext cx="1671335" cy="1688055"/>
            <a:chOff x="1481138" y="1035049"/>
            <a:chExt cx="2557462" cy="2583045"/>
          </a:xfrm>
        </p:grpSpPr>
        <p:sp>
          <p:nvSpPr>
            <p:cNvPr id="22" name="Freeform 250">
              <a:extLst>
                <a:ext uri="{FF2B5EF4-FFF2-40B4-BE49-F238E27FC236}">
                  <a16:creationId xmlns:a16="http://schemas.microsoft.com/office/drawing/2014/main" id="{53C4C4B8-3210-3277-FB8E-3C59A109A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1">
              <a:extLst>
                <a:ext uri="{FF2B5EF4-FFF2-40B4-BE49-F238E27FC236}">
                  <a16:creationId xmlns:a16="http://schemas.microsoft.com/office/drawing/2014/main" id="{A62C150D-757F-1277-EA65-0A97540ED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52">
              <a:extLst>
                <a:ext uri="{FF2B5EF4-FFF2-40B4-BE49-F238E27FC236}">
                  <a16:creationId xmlns:a16="http://schemas.microsoft.com/office/drawing/2014/main" id="{BA9EA052-210A-2B4B-8CF8-5260C2007F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53">
              <a:extLst>
                <a:ext uri="{FF2B5EF4-FFF2-40B4-BE49-F238E27FC236}">
                  <a16:creationId xmlns:a16="http://schemas.microsoft.com/office/drawing/2014/main" id="{C4436BD8-BEB9-D8A9-3C80-AB5036C848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54">
              <a:extLst>
                <a:ext uri="{FF2B5EF4-FFF2-40B4-BE49-F238E27FC236}">
                  <a16:creationId xmlns:a16="http://schemas.microsoft.com/office/drawing/2014/main" id="{79B5FE30-F4F1-5E1C-155C-E651AB3D2D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55">
              <a:extLst>
                <a:ext uri="{FF2B5EF4-FFF2-40B4-BE49-F238E27FC236}">
                  <a16:creationId xmlns:a16="http://schemas.microsoft.com/office/drawing/2014/main" id="{74157F5C-AEA6-DD73-D642-CB044DFD61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56">
              <a:extLst>
                <a:ext uri="{FF2B5EF4-FFF2-40B4-BE49-F238E27FC236}">
                  <a16:creationId xmlns:a16="http://schemas.microsoft.com/office/drawing/2014/main" id="{58984A31-33B1-A956-A70F-C2293FEB23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57">
              <a:extLst>
                <a:ext uri="{FF2B5EF4-FFF2-40B4-BE49-F238E27FC236}">
                  <a16:creationId xmlns:a16="http://schemas.microsoft.com/office/drawing/2014/main" id="{7C3ADCA8-7B1E-2732-F24A-81B7418E5A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58">
              <a:extLst>
                <a:ext uri="{FF2B5EF4-FFF2-40B4-BE49-F238E27FC236}">
                  <a16:creationId xmlns:a16="http://schemas.microsoft.com/office/drawing/2014/main" id="{E2DE50A1-E8DB-BEA9-5EAC-42742699E8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6" name="Freeform 5011">
            <a:extLst>
              <a:ext uri="{FF2B5EF4-FFF2-40B4-BE49-F238E27FC236}">
                <a16:creationId xmlns:a16="http://schemas.microsoft.com/office/drawing/2014/main" id="{0908FE95-B872-1B1C-6C73-490DCD9D77A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750051" y="-14873"/>
            <a:ext cx="1649807" cy="1649817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435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435" y="0"/>
                </a:lnTo>
                <a:lnTo>
                  <a:pt x="0" y="435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556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63A18-B08C-524B-BDE8-93E42488B2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57024" y="964431"/>
            <a:ext cx="11220776" cy="2185938"/>
          </a:xfrm>
          <a:prstGeom prst="rect">
            <a:avLst/>
          </a:prstGeom>
        </p:spPr>
        <p:txBody>
          <a:bodyPr wrap="square" bIns="0" anchor="b" anchorCtr="0"/>
          <a:lstStyle>
            <a:lvl1pPr>
              <a:defRPr b="1" i="0" cap="all" baseline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A059B3D8-719C-3544-BB39-86C6813FCFF8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1657350" y="3429000"/>
            <a:ext cx="18459450" cy="8915400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60EA477-CA56-F385-63FB-A43EA0EC1CAF}"/>
              </a:ext>
            </a:extLst>
          </p:cNvPr>
          <p:cNvGrpSpPr/>
          <p:nvPr userDrawn="1"/>
        </p:nvGrpSpPr>
        <p:grpSpPr>
          <a:xfrm rot="16200000">
            <a:off x="22783795" y="3145651"/>
            <a:ext cx="1600200" cy="1600210"/>
            <a:chOff x="2198688" y="1670050"/>
            <a:chExt cx="157162" cy="157163"/>
          </a:xfrm>
        </p:grpSpPr>
        <p:sp>
          <p:nvSpPr>
            <p:cNvPr id="9" name="Freeform 5010">
              <a:extLst>
                <a:ext uri="{FF2B5EF4-FFF2-40B4-BE49-F238E27FC236}">
                  <a16:creationId xmlns:a16="http://schemas.microsoft.com/office/drawing/2014/main" id="{4657311F-5DE3-5458-C82F-B872D31BB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5011">
              <a:extLst>
                <a:ext uri="{FF2B5EF4-FFF2-40B4-BE49-F238E27FC236}">
                  <a16:creationId xmlns:a16="http://schemas.microsoft.com/office/drawing/2014/main" id="{701454B5-661E-9FF0-AFBC-938DC2C90D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03AC0C3-39A5-0F65-F815-59A125CA5CCF}"/>
              </a:ext>
            </a:extLst>
          </p:cNvPr>
          <p:cNvGrpSpPr/>
          <p:nvPr userDrawn="1"/>
        </p:nvGrpSpPr>
        <p:grpSpPr>
          <a:xfrm rot="16200000">
            <a:off x="22795807" y="-23874"/>
            <a:ext cx="1600198" cy="1616367"/>
            <a:chOff x="9166522" y="4957273"/>
            <a:chExt cx="1959618" cy="1979418"/>
          </a:xfrm>
        </p:grpSpPr>
        <p:sp>
          <p:nvSpPr>
            <p:cNvPr id="13" name="Freeform 432">
              <a:extLst>
                <a:ext uri="{FF2B5EF4-FFF2-40B4-BE49-F238E27FC236}">
                  <a16:creationId xmlns:a16="http://schemas.microsoft.com/office/drawing/2014/main" id="{E90D77EA-8E1E-0A14-0631-C75EACFF270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433">
              <a:extLst>
                <a:ext uri="{FF2B5EF4-FFF2-40B4-BE49-F238E27FC236}">
                  <a16:creationId xmlns:a16="http://schemas.microsoft.com/office/drawing/2014/main" id="{F4367171-5CF8-119A-791D-BF35CF52A4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B7184A1-C45C-BD82-FAAA-0D523A0C8041}"/>
              </a:ext>
            </a:extLst>
          </p:cNvPr>
          <p:cNvGrpSpPr/>
          <p:nvPr userDrawn="1"/>
        </p:nvGrpSpPr>
        <p:grpSpPr>
          <a:xfrm>
            <a:off x="22803879" y="1545446"/>
            <a:ext cx="1600221" cy="1600210"/>
            <a:chOff x="1485900" y="715963"/>
            <a:chExt cx="157163" cy="157162"/>
          </a:xfrm>
        </p:grpSpPr>
        <p:sp>
          <p:nvSpPr>
            <p:cNvPr id="16" name="Freeform 268">
              <a:extLst>
                <a:ext uri="{FF2B5EF4-FFF2-40B4-BE49-F238E27FC236}">
                  <a16:creationId xmlns:a16="http://schemas.microsoft.com/office/drawing/2014/main" id="{536E9F7B-5242-0ACA-513F-70250F8CAB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69">
              <a:extLst>
                <a:ext uri="{FF2B5EF4-FFF2-40B4-BE49-F238E27FC236}">
                  <a16:creationId xmlns:a16="http://schemas.microsoft.com/office/drawing/2014/main" id="{28352C19-751A-4DC9-4162-3B5C6C748D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70">
              <a:extLst>
                <a:ext uri="{FF2B5EF4-FFF2-40B4-BE49-F238E27FC236}">
                  <a16:creationId xmlns:a16="http://schemas.microsoft.com/office/drawing/2014/main" id="{80007171-660C-BE3B-EB01-880AE6BACD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271">
              <a:extLst>
                <a:ext uri="{FF2B5EF4-FFF2-40B4-BE49-F238E27FC236}">
                  <a16:creationId xmlns:a16="http://schemas.microsoft.com/office/drawing/2014/main" id="{D1F96B1D-8C5C-F0C4-AF3C-2F889B478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31838"/>
              <a:ext cx="17463" cy="19050"/>
            </a:xfrm>
            <a:custGeom>
              <a:avLst/>
              <a:gdLst>
                <a:gd name="T0" fmla="*/ 0 w 47"/>
                <a:gd name="T1" fmla="*/ 51 h 52"/>
                <a:gd name="T2" fmla="*/ 46 w 47"/>
                <a:gd name="T3" fmla="*/ 51 h 52"/>
                <a:gd name="T4" fmla="*/ 0 w 47"/>
                <a:gd name="T5" fmla="*/ 0 h 52"/>
                <a:gd name="T6" fmla="*/ 0 w 47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51"/>
                  </a:moveTo>
                  <a:lnTo>
                    <a:pt x="46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272">
              <a:extLst>
                <a:ext uri="{FF2B5EF4-FFF2-40B4-BE49-F238E27FC236}">
                  <a16:creationId xmlns:a16="http://schemas.microsoft.com/office/drawing/2014/main" id="{81269541-B660-81BF-B544-F33F2F7707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273">
              <a:extLst>
                <a:ext uri="{FF2B5EF4-FFF2-40B4-BE49-F238E27FC236}">
                  <a16:creationId xmlns:a16="http://schemas.microsoft.com/office/drawing/2014/main" id="{3D9CA04B-0BC3-17B7-34F1-90ACF9F99F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31838"/>
              <a:ext cx="17463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74">
              <a:extLst>
                <a:ext uri="{FF2B5EF4-FFF2-40B4-BE49-F238E27FC236}">
                  <a16:creationId xmlns:a16="http://schemas.microsoft.com/office/drawing/2014/main" id="{A38D3E23-1A19-C786-03DC-25F60CCCA9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75">
              <a:extLst>
                <a:ext uri="{FF2B5EF4-FFF2-40B4-BE49-F238E27FC236}">
                  <a16:creationId xmlns:a16="http://schemas.microsoft.com/office/drawing/2014/main" id="{FDA6AA2B-1889-038C-4707-944F4FD232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15963"/>
              <a:ext cx="17463" cy="17462"/>
            </a:xfrm>
            <a:custGeom>
              <a:avLst/>
              <a:gdLst>
                <a:gd name="T0" fmla="*/ 0 w 48"/>
                <a:gd name="T1" fmla="*/ 46 h 47"/>
                <a:gd name="T2" fmla="*/ 47 w 48"/>
                <a:gd name="T3" fmla="*/ 46 h 47"/>
                <a:gd name="T4" fmla="*/ 0 w 48"/>
                <a:gd name="T5" fmla="*/ 0 h 47"/>
                <a:gd name="T6" fmla="*/ 0 w 48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7">
                  <a:moveTo>
                    <a:pt x="0" y="46"/>
                  </a:moveTo>
                  <a:lnTo>
                    <a:pt x="47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76">
              <a:extLst>
                <a:ext uri="{FF2B5EF4-FFF2-40B4-BE49-F238E27FC236}">
                  <a16:creationId xmlns:a16="http://schemas.microsoft.com/office/drawing/2014/main" id="{19AFD7BF-E655-95DD-9975-C51E2596F7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77">
              <a:extLst>
                <a:ext uri="{FF2B5EF4-FFF2-40B4-BE49-F238E27FC236}">
                  <a16:creationId xmlns:a16="http://schemas.microsoft.com/office/drawing/2014/main" id="{74762C39-9480-B110-62F8-6EBF2B705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78">
              <a:extLst>
                <a:ext uri="{FF2B5EF4-FFF2-40B4-BE49-F238E27FC236}">
                  <a16:creationId xmlns:a16="http://schemas.microsoft.com/office/drawing/2014/main" id="{0B9C29C3-0262-0AA2-E9BC-B18E4078D3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31838"/>
              <a:ext cx="17463" cy="19050"/>
            </a:xfrm>
            <a:custGeom>
              <a:avLst/>
              <a:gdLst>
                <a:gd name="T0" fmla="*/ 0 w 48"/>
                <a:gd name="T1" fmla="*/ 0 h 52"/>
                <a:gd name="T2" fmla="*/ 0 w 48"/>
                <a:gd name="T3" fmla="*/ 51 h 52"/>
                <a:gd name="T4" fmla="*/ 47 w 48"/>
                <a:gd name="T5" fmla="*/ 51 h 52"/>
                <a:gd name="T6" fmla="*/ 0 w 48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2">
                  <a:moveTo>
                    <a:pt x="0" y="0"/>
                  </a:moveTo>
                  <a:lnTo>
                    <a:pt x="0" y="51"/>
                  </a:lnTo>
                  <a:lnTo>
                    <a:pt x="47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279">
              <a:extLst>
                <a:ext uri="{FF2B5EF4-FFF2-40B4-BE49-F238E27FC236}">
                  <a16:creationId xmlns:a16="http://schemas.microsoft.com/office/drawing/2014/main" id="{8DEACF00-E76A-6EC0-814C-44B8A15E7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280">
              <a:extLst>
                <a:ext uri="{FF2B5EF4-FFF2-40B4-BE49-F238E27FC236}">
                  <a16:creationId xmlns:a16="http://schemas.microsoft.com/office/drawing/2014/main" id="{E79287F0-DA2D-D5B3-EBED-873B696811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81">
              <a:extLst>
                <a:ext uri="{FF2B5EF4-FFF2-40B4-BE49-F238E27FC236}">
                  <a16:creationId xmlns:a16="http://schemas.microsoft.com/office/drawing/2014/main" id="{DDD8E71F-8624-2918-49A5-24D4D011F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82">
              <a:extLst>
                <a:ext uri="{FF2B5EF4-FFF2-40B4-BE49-F238E27FC236}">
                  <a16:creationId xmlns:a16="http://schemas.microsoft.com/office/drawing/2014/main" id="{66F33FA8-1156-E4C3-62E5-28A2B5A084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83">
              <a:extLst>
                <a:ext uri="{FF2B5EF4-FFF2-40B4-BE49-F238E27FC236}">
                  <a16:creationId xmlns:a16="http://schemas.microsoft.com/office/drawing/2014/main" id="{F997D00C-7EEA-7DEB-5CF1-10233FFFF2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84">
              <a:extLst>
                <a:ext uri="{FF2B5EF4-FFF2-40B4-BE49-F238E27FC236}">
                  <a16:creationId xmlns:a16="http://schemas.microsoft.com/office/drawing/2014/main" id="{E3076CD2-486C-0CB7-99BB-C3D27860A1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85">
              <a:extLst>
                <a:ext uri="{FF2B5EF4-FFF2-40B4-BE49-F238E27FC236}">
                  <a16:creationId xmlns:a16="http://schemas.microsoft.com/office/drawing/2014/main" id="{4ED93B90-0FAF-DB42-D6AE-0ADE06941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86">
              <a:extLst>
                <a:ext uri="{FF2B5EF4-FFF2-40B4-BE49-F238E27FC236}">
                  <a16:creationId xmlns:a16="http://schemas.microsoft.com/office/drawing/2014/main" id="{024CAA43-B0C3-3A69-B138-98ABA57AE8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87">
              <a:extLst>
                <a:ext uri="{FF2B5EF4-FFF2-40B4-BE49-F238E27FC236}">
                  <a16:creationId xmlns:a16="http://schemas.microsoft.com/office/drawing/2014/main" id="{0FF65463-CC87-5A58-DB85-35165F578E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88">
              <a:extLst>
                <a:ext uri="{FF2B5EF4-FFF2-40B4-BE49-F238E27FC236}">
                  <a16:creationId xmlns:a16="http://schemas.microsoft.com/office/drawing/2014/main" id="{BC14CFBE-3D60-032B-FA95-F22C7C014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289">
              <a:extLst>
                <a:ext uri="{FF2B5EF4-FFF2-40B4-BE49-F238E27FC236}">
                  <a16:creationId xmlns:a16="http://schemas.microsoft.com/office/drawing/2014/main" id="{14B86AF8-8F00-9C6F-FDA5-2416DC11B0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6835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290">
              <a:extLst>
                <a:ext uri="{FF2B5EF4-FFF2-40B4-BE49-F238E27FC236}">
                  <a16:creationId xmlns:a16="http://schemas.microsoft.com/office/drawing/2014/main" id="{C0C2805C-A0B1-CD26-9FAA-8A79AD772C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291">
              <a:extLst>
                <a:ext uri="{FF2B5EF4-FFF2-40B4-BE49-F238E27FC236}">
                  <a16:creationId xmlns:a16="http://schemas.microsoft.com/office/drawing/2014/main" id="{5646CD75-9FC1-1630-BC70-95D2FDF956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6835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92">
              <a:extLst>
                <a:ext uri="{FF2B5EF4-FFF2-40B4-BE49-F238E27FC236}">
                  <a16:creationId xmlns:a16="http://schemas.microsoft.com/office/drawing/2014/main" id="{3F210421-4D46-3A9E-838F-821469700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293">
              <a:extLst>
                <a:ext uri="{FF2B5EF4-FFF2-40B4-BE49-F238E27FC236}">
                  <a16:creationId xmlns:a16="http://schemas.microsoft.com/office/drawing/2014/main" id="{968D6C28-4B98-ECF7-17C2-9F8C64E95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5088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294">
              <a:extLst>
                <a:ext uri="{FF2B5EF4-FFF2-40B4-BE49-F238E27FC236}">
                  <a16:creationId xmlns:a16="http://schemas.microsoft.com/office/drawing/2014/main" id="{E786FD84-8B37-CBFF-EA1F-C12B63AF57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295">
              <a:extLst>
                <a:ext uri="{FF2B5EF4-FFF2-40B4-BE49-F238E27FC236}">
                  <a16:creationId xmlns:a16="http://schemas.microsoft.com/office/drawing/2014/main" id="{3D9D0955-7A10-C5FD-6D6D-E0452B0681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296">
              <a:extLst>
                <a:ext uri="{FF2B5EF4-FFF2-40B4-BE49-F238E27FC236}">
                  <a16:creationId xmlns:a16="http://schemas.microsoft.com/office/drawing/2014/main" id="{EC3BBC3D-170D-57EC-E714-962F08723C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6835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297">
              <a:extLst>
                <a:ext uri="{FF2B5EF4-FFF2-40B4-BE49-F238E27FC236}">
                  <a16:creationId xmlns:a16="http://schemas.microsoft.com/office/drawing/2014/main" id="{C6A1A078-922F-7D87-49D5-AC60F52E18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298">
              <a:extLst>
                <a:ext uri="{FF2B5EF4-FFF2-40B4-BE49-F238E27FC236}">
                  <a16:creationId xmlns:a16="http://schemas.microsoft.com/office/drawing/2014/main" id="{67270DC1-7F5C-FD46-25F5-A69D1F875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299">
              <a:extLst>
                <a:ext uri="{FF2B5EF4-FFF2-40B4-BE49-F238E27FC236}">
                  <a16:creationId xmlns:a16="http://schemas.microsoft.com/office/drawing/2014/main" id="{80354655-E14C-F0FB-850A-E709C3D6B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300">
              <a:extLst>
                <a:ext uri="{FF2B5EF4-FFF2-40B4-BE49-F238E27FC236}">
                  <a16:creationId xmlns:a16="http://schemas.microsoft.com/office/drawing/2014/main" id="{CC2F8DC1-2B2C-F2FB-184C-7008459D7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301">
              <a:extLst>
                <a:ext uri="{FF2B5EF4-FFF2-40B4-BE49-F238E27FC236}">
                  <a16:creationId xmlns:a16="http://schemas.microsoft.com/office/drawing/2014/main" id="{0DB8AA8C-CCD0-73E4-D192-48265FB299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302">
              <a:extLst>
                <a:ext uri="{FF2B5EF4-FFF2-40B4-BE49-F238E27FC236}">
                  <a16:creationId xmlns:a16="http://schemas.microsoft.com/office/drawing/2014/main" id="{F6F54643-D4DF-030C-BA98-DC5BE3C515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Freeform 303">
              <a:extLst>
                <a:ext uri="{FF2B5EF4-FFF2-40B4-BE49-F238E27FC236}">
                  <a16:creationId xmlns:a16="http://schemas.microsoft.com/office/drawing/2014/main" id="{F053D206-CAE6-811E-81A5-1B9CC59BD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Freeform 304">
              <a:extLst>
                <a:ext uri="{FF2B5EF4-FFF2-40B4-BE49-F238E27FC236}">
                  <a16:creationId xmlns:a16="http://schemas.microsoft.com/office/drawing/2014/main" id="{FAFAD901-3532-E1F5-0C1E-C1B365ABF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305">
              <a:extLst>
                <a:ext uri="{FF2B5EF4-FFF2-40B4-BE49-F238E27FC236}">
                  <a16:creationId xmlns:a16="http://schemas.microsoft.com/office/drawing/2014/main" id="{0E63D3CF-70F0-79B1-6FDA-E1682E32BF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306">
              <a:extLst>
                <a:ext uri="{FF2B5EF4-FFF2-40B4-BE49-F238E27FC236}">
                  <a16:creationId xmlns:a16="http://schemas.microsoft.com/office/drawing/2014/main" id="{C1470B4D-0D8F-46AA-F730-94FB3C147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Freeform 307">
              <a:extLst>
                <a:ext uri="{FF2B5EF4-FFF2-40B4-BE49-F238E27FC236}">
                  <a16:creationId xmlns:a16="http://schemas.microsoft.com/office/drawing/2014/main" id="{858C565B-AC6A-2FCF-A786-B7B2E63A0C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03275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Freeform 308">
              <a:extLst>
                <a:ext uri="{FF2B5EF4-FFF2-40B4-BE49-F238E27FC236}">
                  <a16:creationId xmlns:a16="http://schemas.microsoft.com/office/drawing/2014/main" id="{C0B1585A-6763-6F44-229F-F79B0C4888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309">
              <a:extLst>
                <a:ext uri="{FF2B5EF4-FFF2-40B4-BE49-F238E27FC236}">
                  <a16:creationId xmlns:a16="http://schemas.microsoft.com/office/drawing/2014/main" id="{6B0F2C14-082A-2ED6-F44C-124CB776B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03275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310">
              <a:extLst>
                <a:ext uri="{FF2B5EF4-FFF2-40B4-BE49-F238E27FC236}">
                  <a16:creationId xmlns:a16="http://schemas.microsoft.com/office/drawing/2014/main" id="{C5C6FAD5-9664-65AB-014D-F98AA3761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Freeform 311">
              <a:extLst>
                <a:ext uri="{FF2B5EF4-FFF2-40B4-BE49-F238E27FC236}">
                  <a16:creationId xmlns:a16="http://schemas.microsoft.com/office/drawing/2014/main" id="{12B320D1-44F9-2A1E-22BC-E13CD5DA45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8581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Freeform 312">
              <a:extLst>
                <a:ext uri="{FF2B5EF4-FFF2-40B4-BE49-F238E27FC236}">
                  <a16:creationId xmlns:a16="http://schemas.microsoft.com/office/drawing/2014/main" id="{9681CDDD-A75F-0828-DAD3-3618C0040A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Freeform 313">
              <a:extLst>
                <a:ext uri="{FF2B5EF4-FFF2-40B4-BE49-F238E27FC236}">
                  <a16:creationId xmlns:a16="http://schemas.microsoft.com/office/drawing/2014/main" id="{7CE97AD1-D88D-2DE5-8F13-88810CCBE4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314">
              <a:extLst>
                <a:ext uri="{FF2B5EF4-FFF2-40B4-BE49-F238E27FC236}">
                  <a16:creationId xmlns:a16="http://schemas.microsoft.com/office/drawing/2014/main" id="{1F14656D-A86D-F3CE-6D74-C2EA6A1D9D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03275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Freeform 315">
              <a:extLst>
                <a:ext uri="{FF2B5EF4-FFF2-40B4-BE49-F238E27FC236}">
                  <a16:creationId xmlns:a16="http://schemas.microsoft.com/office/drawing/2014/main" id="{BD2B51F8-ED72-B4B4-2549-B11A54B3EC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" name="Freeform 316">
              <a:extLst>
                <a:ext uri="{FF2B5EF4-FFF2-40B4-BE49-F238E27FC236}">
                  <a16:creationId xmlns:a16="http://schemas.microsoft.com/office/drawing/2014/main" id="{7032D117-3B9A-8F0A-6C28-B0F63A1D77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Freeform 317">
              <a:extLst>
                <a:ext uri="{FF2B5EF4-FFF2-40B4-BE49-F238E27FC236}">
                  <a16:creationId xmlns:a16="http://schemas.microsoft.com/office/drawing/2014/main" id="{A49B1666-1933-3949-F1CE-E2BE9E0BBA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" name="Freeform 318">
              <a:extLst>
                <a:ext uri="{FF2B5EF4-FFF2-40B4-BE49-F238E27FC236}">
                  <a16:creationId xmlns:a16="http://schemas.microsoft.com/office/drawing/2014/main" id="{A47DF060-DD00-05EA-18C5-0EC59A938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Freeform 319">
              <a:extLst>
                <a:ext uri="{FF2B5EF4-FFF2-40B4-BE49-F238E27FC236}">
                  <a16:creationId xmlns:a16="http://schemas.microsoft.com/office/drawing/2014/main" id="{D7B0D1A0-E606-BEF1-8A85-084F5D7BF6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Freeform 320">
              <a:extLst>
                <a:ext uri="{FF2B5EF4-FFF2-40B4-BE49-F238E27FC236}">
                  <a16:creationId xmlns:a16="http://schemas.microsoft.com/office/drawing/2014/main" id="{CC4DA95E-79DC-5B69-9390-933FAD0590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" name="Freeform 321">
              <a:extLst>
                <a:ext uri="{FF2B5EF4-FFF2-40B4-BE49-F238E27FC236}">
                  <a16:creationId xmlns:a16="http://schemas.microsoft.com/office/drawing/2014/main" id="{4E462039-F43D-5702-3684-121EE4C25B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" name="Freeform 322">
              <a:extLst>
                <a:ext uri="{FF2B5EF4-FFF2-40B4-BE49-F238E27FC236}">
                  <a16:creationId xmlns:a16="http://schemas.microsoft.com/office/drawing/2014/main" id="{F2AAEFDF-F8A7-2AE6-5F16-E05DC55785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Freeform 323">
              <a:extLst>
                <a:ext uri="{FF2B5EF4-FFF2-40B4-BE49-F238E27FC236}">
                  <a16:creationId xmlns:a16="http://schemas.microsoft.com/office/drawing/2014/main" id="{13BB9CB3-9D6E-06CB-B923-72B93F54C4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Freeform 324">
              <a:extLst>
                <a:ext uri="{FF2B5EF4-FFF2-40B4-BE49-F238E27FC236}">
                  <a16:creationId xmlns:a16="http://schemas.microsoft.com/office/drawing/2014/main" id="{7F772FC0-941A-D292-2EBA-20E4B404E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Freeform 325">
              <a:extLst>
                <a:ext uri="{FF2B5EF4-FFF2-40B4-BE49-F238E27FC236}">
                  <a16:creationId xmlns:a16="http://schemas.microsoft.com/office/drawing/2014/main" id="{F2577F57-9EF0-9F7E-5F33-D91489DE8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3820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Freeform 326">
              <a:extLst>
                <a:ext uri="{FF2B5EF4-FFF2-40B4-BE49-F238E27FC236}">
                  <a16:creationId xmlns:a16="http://schemas.microsoft.com/office/drawing/2014/main" id="{DC9D6721-9B0D-ACA5-5496-63A341765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" name="Freeform 327">
              <a:extLst>
                <a:ext uri="{FF2B5EF4-FFF2-40B4-BE49-F238E27FC236}">
                  <a16:creationId xmlns:a16="http://schemas.microsoft.com/office/drawing/2014/main" id="{15A5BCCC-5253-B9CE-9EC9-3A990B3112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3820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" name="Freeform 328">
              <a:extLst>
                <a:ext uri="{FF2B5EF4-FFF2-40B4-BE49-F238E27FC236}">
                  <a16:creationId xmlns:a16="http://schemas.microsoft.com/office/drawing/2014/main" id="{375A64B1-6960-F69A-0847-9A72560157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Freeform 329">
              <a:extLst>
                <a:ext uri="{FF2B5EF4-FFF2-40B4-BE49-F238E27FC236}">
                  <a16:creationId xmlns:a16="http://schemas.microsoft.com/office/drawing/2014/main" id="{70D44791-2D23-09D5-CB99-48BC36E6EF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2073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330">
              <a:extLst>
                <a:ext uri="{FF2B5EF4-FFF2-40B4-BE49-F238E27FC236}">
                  <a16:creationId xmlns:a16="http://schemas.microsoft.com/office/drawing/2014/main" id="{28A53195-E1D5-9A5E-F0C0-70BEC89930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" name="Freeform 331">
              <a:extLst>
                <a:ext uri="{FF2B5EF4-FFF2-40B4-BE49-F238E27FC236}">
                  <a16:creationId xmlns:a16="http://schemas.microsoft.com/office/drawing/2014/main" id="{2E12CAF8-5E18-B16C-311D-27DDD6146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Freeform 332">
              <a:extLst>
                <a:ext uri="{FF2B5EF4-FFF2-40B4-BE49-F238E27FC236}">
                  <a16:creationId xmlns:a16="http://schemas.microsoft.com/office/drawing/2014/main" id="{F0327512-DE88-CFF4-B626-0CBF3A5860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3820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" name="Freeform 333">
              <a:extLst>
                <a:ext uri="{FF2B5EF4-FFF2-40B4-BE49-F238E27FC236}">
                  <a16:creationId xmlns:a16="http://schemas.microsoft.com/office/drawing/2014/main" id="{3534DE8F-89DA-1142-8360-FC6434499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" name="Freeform 334">
              <a:extLst>
                <a:ext uri="{FF2B5EF4-FFF2-40B4-BE49-F238E27FC236}">
                  <a16:creationId xmlns:a16="http://schemas.microsoft.com/office/drawing/2014/main" id="{447EF0D7-3CD3-606B-2688-D423C7DE8F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" name="Freeform 335">
              <a:extLst>
                <a:ext uri="{FF2B5EF4-FFF2-40B4-BE49-F238E27FC236}">
                  <a16:creationId xmlns:a16="http://schemas.microsoft.com/office/drawing/2014/main" id="{E517D664-E38D-886C-F755-B9FC815EAA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" name="Freeform 336">
              <a:extLst>
                <a:ext uri="{FF2B5EF4-FFF2-40B4-BE49-F238E27FC236}">
                  <a16:creationId xmlns:a16="http://schemas.microsoft.com/office/drawing/2014/main" id="{8B891D75-EE4D-59DD-7A6A-EC1A3869D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" name="Freeform 337">
              <a:extLst>
                <a:ext uri="{FF2B5EF4-FFF2-40B4-BE49-F238E27FC236}">
                  <a16:creationId xmlns:a16="http://schemas.microsoft.com/office/drawing/2014/main" id="{4AA0510B-77DF-4530-22EA-238D720CDE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" name="Freeform 338">
              <a:extLst>
                <a:ext uri="{FF2B5EF4-FFF2-40B4-BE49-F238E27FC236}">
                  <a16:creationId xmlns:a16="http://schemas.microsoft.com/office/drawing/2014/main" id="{BE425BFB-B112-906C-9EFC-85E5ABE0CC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" name="Freeform 339">
              <a:extLst>
                <a:ext uri="{FF2B5EF4-FFF2-40B4-BE49-F238E27FC236}">
                  <a16:creationId xmlns:a16="http://schemas.microsoft.com/office/drawing/2014/main" id="{266BAEE2-7749-3B9C-59FA-E46711517D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" name="Freeform 340">
              <a:extLst>
                <a:ext uri="{FF2B5EF4-FFF2-40B4-BE49-F238E27FC236}">
                  <a16:creationId xmlns:a16="http://schemas.microsoft.com/office/drawing/2014/main" id="{3D9252DF-B9F6-E936-EF00-4186142714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" name="Freeform 341">
              <a:extLst>
                <a:ext uri="{FF2B5EF4-FFF2-40B4-BE49-F238E27FC236}">
                  <a16:creationId xmlns:a16="http://schemas.microsoft.com/office/drawing/2014/main" id="{2C007240-6214-E3DB-880E-64E0D1CB60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5566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" name="Freeform 342">
              <a:extLst>
                <a:ext uri="{FF2B5EF4-FFF2-40B4-BE49-F238E27FC236}">
                  <a16:creationId xmlns:a16="http://schemas.microsoft.com/office/drawing/2014/main" id="{221170A6-35D1-7B3A-D3A6-82D957AB79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1" name="Freeform 343">
              <a:extLst>
                <a:ext uri="{FF2B5EF4-FFF2-40B4-BE49-F238E27FC236}">
                  <a16:creationId xmlns:a16="http://schemas.microsoft.com/office/drawing/2014/main" id="{7D2A04A8-DFE3-D336-EAF5-098A2CC855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" name="Freeform 344">
              <a:extLst>
                <a:ext uri="{FF2B5EF4-FFF2-40B4-BE49-F238E27FC236}">
                  <a16:creationId xmlns:a16="http://schemas.microsoft.com/office/drawing/2014/main" id="{9AF25CCE-B988-F29E-6470-36ECBC6974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3" name="Freeform 345">
              <a:extLst>
                <a:ext uri="{FF2B5EF4-FFF2-40B4-BE49-F238E27FC236}">
                  <a16:creationId xmlns:a16="http://schemas.microsoft.com/office/drawing/2014/main" id="{AE4616C4-8BD1-645B-DD04-FF417E95E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" name="Freeform 346">
              <a:extLst>
                <a:ext uri="{FF2B5EF4-FFF2-40B4-BE49-F238E27FC236}">
                  <a16:creationId xmlns:a16="http://schemas.microsoft.com/office/drawing/2014/main" id="{51964DE2-60F2-C30D-BEF0-C34DEFA23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5" name="Freeform 347">
              <a:extLst>
                <a:ext uri="{FF2B5EF4-FFF2-40B4-BE49-F238E27FC236}">
                  <a16:creationId xmlns:a16="http://schemas.microsoft.com/office/drawing/2014/main" id="{9F642226-198E-137F-EC2B-16121D6694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6" name="Freeform 348">
              <a:extLst>
                <a:ext uri="{FF2B5EF4-FFF2-40B4-BE49-F238E27FC236}">
                  <a16:creationId xmlns:a16="http://schemas.microsoft.com/office/drawing/2014/main" id="{1A829D61-1BB6-694E-0037-F5BB8989C5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4027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eading with 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F46C6-EC0B-0442-8578-87AC7B16A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2580642"/>
            <a:ext cx="21031200" cy="946413"/>
          </a:xfrm>
        </p:spPr>
        <p:txBody>
          <a:bodyPr>
            <a:spAutoFit/>
          </a:bodyPr>
          <a:lstStyle>
            <a:lvl1pPr>
              <a:defRPr sz="6000" b="0" i="0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62AC56-53A4-C44C-CAD7-DCBE9EA7D5F4}"/>
              </a:ext>
            </a:extLst>
          </p:cNvPr>
          <p:cNvGrpSpPr/>
          <p:nvPr userDrawn="1"/>
        </p:nvGrpSpPr>
        <p:grpSpPr>
          <a:xfrm>
            <a:off x="22804174" y="10502745"/>
            <a:ext cx="1600210" cy="1632548"/>
            <a:chOff x="696913" y="1035050"/>
            <a:chExt cx="157162" cy="160338"/>
          </a:xfrm>
        </p:grpSpPr>
        <p:sp>
          <p:nvSpPr>
            <p:cNvPr id="10" name="Freeform 372">
              <a:extLst>
                <a:ext uri="{FF2B5EF4-FFF2-40B4-BE49-F238E27FC236}">
                  <a16:creationId xmlns:a16="http://schemas.microsoft.com/office/drawing/2014/main" id="{19D9F6BF-B20C-FF44-00FB-6BF78DEEF1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373">
              <a:extLst>
                <a:ext uri="{FF2B5EF4-FFF2-40B4-BE49-F238E27FC236}">
                  <a16:creationId xmlns:a16="http://schemas.microsoft.com/office/drawing/2014/main" id="{976010D4-8AD4-C3F3-C357-40985E1D9F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35050"/>
              <a:ext cx="53975" cy="53975"/>
            </a:xfrm>
            <a:custGeom>
              <a:avLst/>
              <a:gdLst>
                <a:gd name="T0" fmla="*/ 147 w 148"/>
                <a:gd name="T1" fmla="*/ 148 h 149"/>
                <a:gd name="T2" fmla="*/ 0 w 148"/>
                <a:gd name="T3" fmla="*/ 148 h 149"/>
                <a:gd name="T4" fmla="*/ 0 w 148"/>
                <a:gd name="T5" fmla="*/ 0 h 149"/>
                <a:gd name="T6" fmla="*/ 147 w 148"/>
                <a:gd name="T7" fmla="*/ 0 h 149"/>
                <a:gd name="T8" fmla="*/ 147 w 148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9">
                  <a:moveTo>
                    <a:pt x="147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8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74">
              <a:extLst>
                <a:ext uri="{FF2B5EF4-FFF2-40B4-BE49-F238E27FC236}">
                  <a16:creationId xmlns:a16="http://schemas.microsoft.com/office/drawing/2014/main" id="{BABA66C1-4BAF-A662-833F-C0325C69ED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375">
              <a:extLst>
                <a:ext uri="{FF2B5EF4-FFF2-40B4-BE49-F238E27FC236}">
                  <a16:creationId xmlns:a16="http://schemas.microsoft.com/office/drawing/2014/main" id="{6CE61204-8685-7A69-8A75-5D557141E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376">
              <a:extLst>
                <a:ext uri="{FF2B5EF4-FFF2-40B4-BE49-F238E27FC236}">
                  <a16:creationId xmlns:a16="http://schemas.microsoft.com/office/drawing/2014/main" id="{30558F15-2A57-8F8B-8572-85056A3693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89025"/>
              <a:ext cx="53975" cy="52388"/>
            </a:xfrm>
            <a:custGeom>
              <a:avLst/>
              <a:gdLst>
                <a:gd name="T0" fmla="*/ 147 w 148"/>
                <a:gd name="T1" fmla="*/ 144 h 145"/>
                <a:gd name="T2" fmla="*/ 0 w 148"/>
                <a:gd name="T3" fmla="*/ 144 h 145"/>
                <a:gd name="T4" fmla="*/ 0 w 148"/>
                <a:gd name="T5" fmla="*/ 0 h 145"/>
                <a:gd name="T6" fmla="*/ 147 w 148"/>
                <a:gd name="T7" fmla="*/ 0 h 145"/>
                <a:gd name="T8" fmla="*/ 147 w 148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5">
                  <a:moveTo>
                    <a:pt x="147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4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377">
              <a:extLst>
                <a:ext uri="{FF2B5EF4-FFF2-40B4-BE49-F238E27FC236}">
                  <a16:creationId xmlns:a16="http://schemas.microsoft.com/office/drawing/2014/main" id="{1AB756D5-A2E2-E692-02E5-C97676E3F9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378">
              <a:extLst>
                <a:ext uri="{FF2B5EF4-FFF2-40B4-BE49-F238E27FC236}">
                  <a16:creationId xmlns:a16="http://schemas.microsoft.com/office/drawing/2014/main" id="{73E4E26E-A065-4AAC-4097-6D889A790B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379">
              <a:extLst>
                <a:ext uri="{FF2B5EF4-FFF2-40B4-BE49-F238E27FC236}">
                  <a16:creationId xmlns:a16="http://schemas.microsoft.com/office/drawing/2014/main" id="{E4DC2ECA-8AD0-A463-B238-71E8689882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141413"/>
              <a:ext cx="53975" cy="53975"/>
            </a:xfrm>
            <a:custGeom>
              <a:avLst/>
              <a:gdLst>
                <a:gd name="T0" fmla="*/ 147 w 148"/>
                <a:gd name="T1" fmla="*/ 147 h 148"/>
                <a:gd name="T2" fmla="*/ 0 w 148"/>
                <a:gd name="T3" fmla="*/ 147 h 148"/>
                <a:gd name="T4" fmla="*/ 0 w 148"/>
                <a:gd name="T5" fmla="*/ 0 h 148"/>
                <a:gd name="T6" fmla="*/ 147 w 148"/>
                <a:gd name="T7" fmla="*/ 0 h 148"/>
                <a:gd name="T8" fmla="*/ 147 w 148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8">
                  <a:moveTo>
                    <a:pt x="147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380">
              <a:extLst>
                <a:ext uri="{FF2B5EF4-FFF2-40B4-BE49-F238E27FC236}">
                  <a16:creationId xmlns:a16="http://schemas.microsoft.com/office/drawing/2014/main" id="{61934D40-31EF-C30A-685E-318DA473A2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BC5E7C9-328B-F6C2-08E1-2F3F89EEB6E5}"/>
              </a:ext>
            </a:extLst>
          </p:cNvPr>
          <p:cNvGrpSpPr/>
          <p:nvPr userDrawn="1"/>
        </p:nvGrpSpPr>
        <p:grpSpPr>
          <a:xfrm>
            <a:off x="21182033" y="12135293"/>
            <a:ext cx="1600200" cy="1600210"/>
            <a:chOff x="2198688" y="1670050"/>
            <a:chExt cx="157162" cy="157163"/>
          </a:xfrm>
        </p:grpSpPr>
        <p:sp>
          <p:nvSpPr>
            <p:cNvPr id="20" name="Freeform 5010">
              <a:extLst>
                <a:ext uri="{FF2B5EF4-FFF2-40B4-BE49-F238E27FC236}">
                  <a16:creationId xmlns:a16="http://schemas.microsoft.com/office/drawing/2014/main" id="{F57917A9-A1D2-F960-BF83-F799AF2BA6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5011">
              <a:extLst>
                <a:ext uri="{FF2B5EF4-FFF2-40B4-BE49-F238E27FC236}">
                  <a16:creationId xmlns:a16="http://schemas.microsoft.com/office/drawing/2014/main" id="{33773C94-52E0-1EB1-BBBA-EEB931CDB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F1F2B6-23BD-A16F-72ED-6E533A5F7FBA}"/>
              </a:ext>
            </a:extLst>
          </p:cNvPr>
          <p:cNvGrpSpPr/>
          <p:nvPr userDrawn="1"/>
        </p:nvGrpSpPr>
        <p:grpSpPr>
          <a:xfrm>
            <a:off x="22804174" y="12115790"/>
            <a:ext cx="1600221" cy="1600210"/>
            <a:chOff x="1485900" y="715963"/>
            <a:chExt cx="157163" cy="157162"/>
          </a:xfrm>
        </p:grpSpPr>
        <p:sp>
          <p:nvSpPr>
            <p:cNvPr id="23" name="Freeform 268">
              <a:extLst>
                <a:ext uri="{FF2B5EF4-FFF2-40B4-BE49-F238E27FC236}">
                  <a16:creationId xmlns:a16="http://schemas.microsoft.com/office/drawing/2014/main" id="{81445BD8-DEFC-B8C6-0793-8E513EFE9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69">
              <a:extLst>
                <a:ext uri="{FF2B5EF4-FFF2-40B4-BE49-F238E27FC236}">
                  <a16:creationId xmlns:a16="http://schemas.microsoft.com/office/drawing/2014/main" id="{EB042952-1F78-1544-E32F-3ADB67D296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70">
              <a:extLst>
                <a:ext uri="{FF2B5EF4-FFF2-40B4-BE49-F238E27FC236}">
                  <a16:creationId xmlns:a16="http://schemas.microsoft.com/office/drawing/2014/main" id="{7BBCF9B6-9E1B-0F08-B8FA-91B539D9C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15963"/>
              <a:ext cx="17463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71">
              <a:extLst>
                <a:ext uri="{FF2B5EF4-FFF2-40B4-BE49-F238E27FC236}">
                  <a16:creationId xmlns:a16="http://schemas.microsoft.com/office/drawing/2014/main" id="{0E1104D0-001A-75A4-9C00-2E8F34B620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31838"/>
              <a:ext cx="17463" cy="19050"/>
            </a:xfrm>
            <a:custGeom>
              <a:avLst/>
              <a:gdLst>
                <a:gd name="T0" fmla="*/ 0 w 47"/>
                <a:gd name="T1" fmla="*/ 51 h 52"/>
                <a:gd name="T2" fmla="*/ 46 w 47"/>
                <a:gd name="T3" fmla="*/ 51 h 52"/>
                <a:gd name="T4" fmla="*/ 0 w 47"/>
                <a:gd name="T5" fmla="*/ 0 h 52"/>
                <a:gd name="T6" fmla="*/ 0 w 47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51"/>
                  </a:moveTo>
                  <a:lnTo>
                    <a:pt x="46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272">
              <a:extLst>
                <a:ext uri="{FF2B5EF4-FFF2-40B4-BE49-F238E27FC236}">
                  <a16:creationId xmlns:a16="http://schemas.microsoft.com/office/drawing/2014/main" id="{01F9F4C8-D69D-2055-C1EA-8E12B67EF2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273">
              <a:extLst>
                <a:ext uri="{FF2B5EF4-FFF2-40B4-BE49-F238E27FC236}">
                  <a16:creationId xmlns:a16="http://schemas.microsoft.com/office/drawing/2014/main" id="{57160493-E412-3989-78FE-89C5D7150D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31838"/>
              <a:ext cx="17463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74">
              <a:extLst>
                <a:ext uri="{FF2B5EF4-FFF2-40B4-BE49-F238E27FC236}">
                  <a16:creationId xmlns:a16="http://schemas.microsoft.com/office/drawing/2014/main" id="{6C7AD0C5-B5D5-3D41-9EB4-A6BF94D6E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75">
              <a:extLst>
                <a:ext uri="{FF2B5EF4-FFF2-40B4-BE49-F238E27FC236}">
                  <a16:creationId xmlns:a16="http://schemas.microsoft.com/office/drawing/2014/main" id="{F8E66F5A-D844-1011-4CA3-946C90905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15963"/>
              <a:ext cx="17463" cy="17462"/>
            </a:xfrm>
            <a:custGeom>
              <a:avLst/>
              <a:gdLst>
                <a:gd name="T0" fmla="*/ 0 w 48"/>
                <a:gd name="T1" fmla="*/ 46 h 47"/>
                <a:gd name="T2" fmla="*/ 47 w 48"/>
                <a:gd name="T3" fmla="*/ 46 h 47"/>
                <a:gd name="T4" fmla="*/ 0 w 48"/>
                <a:gd name="T5" fmla="*/ 0 h 47"/>
                <a:gd name="T6" fmla="*/ 0 w 48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7">
                  <a:moveTo>
                    <a:pt x="0" y="46"/>
                  </a:moveTo>
                  <a:lnTo>
                    <a:pt x="47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76">
              <a:extLst>
                <a:ext uri="{FF2B5EF4-FFF2-40B4-BE49-F238E27FC236}">
                  <a16:creationId xmlns:a16="http://schemas.microsoft.com/office/drawing/2014/main" id="{C9652E1E-181A-7FBC-FE61-A876E4FD66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77">
              <a:extLst>
                <a:ext uri="{FF2B5EF4-FFF2-40B4-BE49-F238E27FC236}">
                  <a16:creationId xmlns:a16="http://schemas.microsoft.com/office/drawing/2014/main" id="{350219B9-1B03-A0A4-01AC-9CE4B0AF40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78">
              <a:extLst>
                <a:ext uri="{FF2B5EF4-FFF2-40B4-BE49-F238E27FC236}">
                  <a16:creationId xmlns:a16="http://schemas.microsoft.com/office/drawing/2014/main" id="{B06E6E10-57C8-B61A-962C-5A2D4C0B3D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31838"/>
              <a:ext cx="17463" cy="19050"/>
            </a:xfrm>
            <a:custGeom>
              <a:avLst/>
              <a:gdLst>
                <a:gd name="T0" fmla="*/ 0 w 48"/>
                <a:gd name="T1" fmla="*/ 0 h 52"/>
                <a:gd name="T2" fmla="*/ 0 w 48"/>
                <a:gd name="T3" fmla="*/ 51 h 52"/>
                <a:gd name="T4" fmla="*/ 47 w 48"/>
                <a:gd name="T5" fmla="*/ 51 h 52"/>
                <a:gd name="T6" fmla="*/ 0 w 48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2">
                  <a:moveTo>
                    <a:pt x="0" y="0"/>
                  </a:moveTo>
                  <a:lnTo>
                    <a:pt x="0" y="51"/>
                  </a:lnTo>
                  <a:lnTo>
                    <a:pt x="47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79">
              <a:extLst>
                <a:ext uri="{FF2B5EF4-FFF2-40B4-BE49-F238E27FC236}">
                  <a16:creationId xmlns:a16="http://schemas.microsoft.com/office/drawing/2014/main" id="{12C96B58-DA8E-808B-2BCC-30AABA045D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80">
              <a:extLst>
                <a:ext uri="{FF2B5EF4-FFF2-40B4-BE49-F238E27FC236}">
                  <a16:creationId xmlns:a16="http://schemas.microsoft.com/office/drawing/2014/main" id="{709900C4-9543-C012-9262-B2C3B7C39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81">
              <a:extLst>
                <a:ext uri="{FF2B5EF4-FFF2-40B4-BE49-F238E27FC236}">
                  <a16:creationId xmlns:a16="http://schemas.microsoft.com/office/drawing/2014/main" id="{5C5E49A1-8BC8-85F5-152D-109A256EA9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15963"/>
              <a:ext cx="17462" cy="17462"/>
            </a:xfrm>
            <a:custGeom>
              <a:avLst/>
              <a:gdLst>
                <a:gd name="T0" fmla="*/ 0 w 47"/>
                <a:gd name="T1" fmla="*/ 46 h 47"/>
                <a:gd name="T2" fmla="*/ 46 w 47"/>
                <a:gd name="T3" fmla="*/ 46 h 47"/>
                <a:gd name="T4" fmla="*/ 0 w 47"/>
                <a:gd name="T5" fmla="*/ 0 h 47"/>
                <a:gd name="T6" fmla="*/ 0 w 47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282">
              <a:extLst>
                <a:ext uri="{FF2B5EF4-FFF2-40B4-BE49-F238E27FC236}">
                  <a16:creationId xmlns:a16="http://schemas.microsoft.com/office/drawing/2014/main" id="{32D5BF5A-D73E-0542-1525-2B744B6903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15963"/>
              <a:ext cx="19050" cy="17462"/>
            </a:xfrm>
            <a:custGeom>
              <a:avLst/>
              <a:gdLst>
                <a:gd name="T0" fmla="*/ 0 w 52"/>
                <a:gd name="T1" fmla="*/ 46 h 47"/>
                <a:gd name="T2" fmla="*/ 51 w 52"/>
                <a:gd name="T3" fmla="*/ 46 h 47"/>
                <a:gd name="T4" fmla="*/ 0 w 52"/>
                <a:gd name="T5" fmla="*/ 0 h 47"/>
                <a:gd name="T6" fmla="*/ 0 w 52"/>
                <a:gd name="T7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7">
                  <a:moveTo>
                    <a:pt x="0" y="46"/>
                  </a:moveTo>
                  <a:lnTo>
                    <a:pt x="51" y="46"/>
                  </a:lnTo>
                  <a:lnTo>
                    <a:pt x="0" y="0"/>
                  </a:lnTo>
                  <a:lnTo>
                    <a:pt x="0" y="4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283">
              <a:extLst>
                <a:ext uri="{FF2B5EF4-FFF2-40B4-BE49-F238E27FC236}">
                  <a16:creationId xmlns:a16="http://schemas.microsoft.com/office/drawing/2014/main" id="{DE6B7B35-AF1D-B405-3F6D-3C022227D0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31838"/>
              <a:ext cx="19050" cy="19050"/>
            </a:xfrm>
            <a:custGeom>
              <a:avLst/>
              <a:gdLst>
                <a:gd name="T0" fmla="*/ 0 w 52"/>
                <a:gd name="T1" fmla="*/ 51 h 52"/>
                <a:gd name="T2" fmla="*/ 51 w 52"/>
                <a:gd name="T3" fmla="*/ 51 h 52"/>
                <a:gd name="T4" fmla="*/ 0 w 52"/>
                <a:gd name="T5" fmla="*/ 0 h 52"/>
                <a:gd name="T6" fmla="*/ 0 w 52"/>
                <a:gd name="T7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51"/>
                  </a:moveTo>
                  <a:lnTo>
                    <a:pt x="51" y="51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284">
              <a:extLst>
                <a:ext uri="{FF2B5EF4-FFF2-40B4-BE49-F238E27FC236}">
                  <a16:creationId xmlns:a16="http://schemas.microsoft.com/office/drawing/2014/main" id="{B051A939-03BF-FA74-6199-6E7EE80EB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31838"/>
              <a:ext cx="17462" cy="19050"/>
            </a:xfrm>
            <a:custGeom>
              <a:avLst/>
              <a:gdLst>
                <a:gd name="T0" fmla="*/ 0 w 47"/>
                <a:gd name="T1" fmla="*/ 0 h 52"/>
                <a:gd name="T2" fmla="*/ 0 w 47"/>
                <a:gd name="T3" fmla="*/ 51 h 52"/>
                <a:gd name="T4" fmla="*/ 46 w 47"/>
                <a:gd name="T5" fmla="*/ 51 h 52"/>
                <a:gd name="T6" fmla="*/ 0 w 47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2">
                  <a:moveTo>
                    <a:pt x="0" y="0"/>
                  </a:moveTo>
                  <a:lnTo>
                    <a:pt x="0" y="51"/>
                  </a:lnTo>
                  <a:lnTo>
                    <a:pt x="46" y="51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85">
              <a:extLst>
                <a:ext uri="{FF2B5EF4-FFF2-40B4-BE49-F238E27FC236}">
                  <a16:creationId xmlns:a16="http://schemas.microsoft.com/office/drawing/2014/main" id="{1AB57EBF-E838-7EBB-F586-A457A3FB85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31838"/>
              <a:ext cx="19050" cy="19050"/>
            </a:xfrm>
            <a:custGeom>
              <a:avLst/>
              <a:gdLst>
                <a:gd name="T0" fmla="*/ 0 w 52"/>
                <a:gd name="T1" fmla="*/ 0 h 52"/>
                <a:gd name="T2" fmla="*/ 0 w 52"/>
                <a:gd name="T3" fmla="*/ 51 h 52"/>
                <a:gd name="T4" fmla="*/ 51 w 52"/>
                <a:gd name="T5" fmla="*/ 51 h 52"/>
                <a:gd name="T6" fmla="*/ 0 w 52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2">
                  <a:moveTo>
                    <a:pt x="0" y="0"/>
                  </a:moveTo>
                  <a:lnTo>
                    <a:pt x="0" y="51"/>
                  </a:lnTo>
                  <a:lnTo>
                    <a:pt x="51" y="51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286">
              <a:extLst>
                <a:ext uri="{FF2B5EF4-FFF2-40B4-BE49-F238E27FC236}">
                  <a16:creationId xmlns:a16="http://schemas.microsoft.com/office/drawing/2014/main" id="{03262299-EEA4-D123-6CAB-2F16728E42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287">
              <a:extLst>
                <a:ext uri="{FF2B5EF4-FFF2-40B4-BE49-F238E27FC236}">
                  <a16:creationId xmlns:a16="http://schemas.microsoft.com/office/drawing/2014/main" id="{F28B76D7-F294-27A7-9F85-8329ACCC36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288">
              <a:extLst>
                <a:ext uri="{FF2B5EF4-FFF2-40B4-BE49-F238E27FC236}">
                  <a16:creationId xmlns:a16="http://schemas.microsoft.com/office/drawing/2014/main" id="{A9E8E267-FDD6-2D88-85BC-7001A3CB48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5088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289">
              <a:extLst>
                <a:ext uri="{FF2B5EF4-FFF2-40B4-BE49-F238E27FC236}">
                  <a16:creationId xmlns:a16="http://schemas.microsoft.com/office/drawing/2014/main" id="{EBCEEFCA-E481-D502-57FF-20B46BD2E6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6835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290">
              <a:extLst>
                <a:ext uri="{FF2B5EF4-FFF2-40B4-BE49-F238E27FC236}">
                  <a16:creationId xmlns:a16="http://schemas.microsoft.com/office/drawing/2014/main" id="{8B31930A-5CE7-E68E-246E-A5A7143660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291">
              <a:extLst>
                <a:ext uri="{FF2B5EF4-FFF2-40B4-BE49-F238E27FC236}">
                  <a16:creationId xmlns:a16="http://schemas.microsoft.com/office/drawing/2014/main" id="{59BB57F7-CE4C-A565-C992-936DA0AB5F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6835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292">
              <a:extLst>
                <a:ext uri="{FF2B5EF4-FFF2-40B4-BE49-F238E27FC236}">
                  <a16:creationId xmlns:a16="http://schemas.microsoft.com/office/drawing/2014/main" id="{836216B6-298D-5458-BDE1-97BDC00EB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293">
              <a:extLst>
                <a:ext uri="{FF2B5EF4-FFF2-40B4-BE49-F238E27FC236}">
                  <a16:creationId xmlns:a16="http://schemas.microsoft.com/office/drawing/2014/main" id="{DA31AD59-D40E-E555-52AD-9302CFFE9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5088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294">
              <a:extLst>
                <a:ext uri="{FF2B5EF4-FFF2-40B4-BE49-F238E27FC236}">
                  <a16:creationId xmlns:a16="http://schemas.microsoft.com/office/drawing/2014/main" id="{7D93C010-4BAA-D33F-F27F-05A75372A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295">
              <a:extLst>
                <a:ext uri="{FF2B5EF4-FFF2-40B4-BE49-F238E27FC236}">
                  <a16:creationId xmlns:a16="http://schemas.microsoft.com/office/drawing/2014/main" id="{1BA93BC9-CA42-D439-59B5-1BF14E333E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Freeform 296">
              <a:extLst>
                <a:ext uri="{FF2B5EF4-FFF2-40B4-BE49-F238E27FC236}">
                  <a16:creationId xmlns:a16="http://schemas.microsoft.com/office/drawing/2014/main" id="{63C084DF-F2CF-7454-CF57-0DD3BF489F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6835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Freeform 297">
              <a:extLst>
                <a:ext uri="{FF2B5EF4-FFF2-40B4-BE49-F238E27FC236}">
                  <a16:creationId xmlns:a16="http://schemas.microsoft.com/office/drawing/2014/main" id="{547D1817-FB96-BF4C-EB84-2C0D6547B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298">
              <a:extLst>
                <a:ext uri="{FF2B5EF4-FFF2-40B4-BE49-F238E27FC236}">
                  <a16:creationId xmlns:a16="http://schemas.microsoft.com/office/drawing/2014/main" id="{9ED21874-1204-5753-D394-DCBABC5FC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299">
              <a:extLst>
                <a:ext uri="{FF2B5EF4-FFF2-40B4-BE49-F238E27FC236}">
                  <a16:creationId xmlns:a16="http://schemas.microsoft.com/office/drawing/2014/main" id="{6AD1CD0E-72FA-550E-A3C5-20E1B9761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5088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Freeform 300">
              <a:extLst>
                <a:ext uri="{FF2B5EF4-FFF2-40B4-BE49-F238E27FC236}">
                  <a16:creationId xmlns:a16="http://schemas.microsoft.com/office/drawing/2014/main" id="{0B02D7C9-1A99-44AF-E0A9-97116FC9C6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5088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Freeform 301">
              <a:extLst>
                <a:ext uri="{FF2B5EF4-FFF2-40B4-BE49-F238E27FC236}">
                  <a16:creationId xmlns:a16="http://schemas.microsoft.com/office/drawing/2014/main" id="{B63EDDDF-2674-7708-A37F-7E95685D56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6835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302">
              <a:extLst>
                <a:ext uri="{FF2B5EF4-FFF2-40B4-BE49-F238E27FC236}">
                  <a16:creationId xmlns:a16="http://schemas.microsoft.com/office/drawing/2014/main" id="{5FB6B5E7-DD0A-2ED7-F7A6-0FF3F8AF87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6835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303">
              <a:extLst>
                <a:ext uri="{FF2B5EF4-FFF2-40B4-BE49-F238E27FC236}">
                  <a16:creationId xmlns:a16="http://schemas.microsoft.com/office/drawing/2014/main" id="{C9B25027-CF55-14D4-2C0C-35B900CD4B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6835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Freeform 304">
              <a:extLst>
                <a:ext uri="{FF2B5EF4-FFF2-40B4-BE49-F238E27FC236}">
                  <a16:creationId xmlns:a16="http://schemas.microsoft.com/office/drawing/2014/main" id="{2CBFD43D-5884-262C-9C6C-843406DAA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Freeform 305">
              <a:extLst>
                <a:ext uri="{FF2B5EF4-FFF2-40B4-BE49-F238E27FC236}">
                  <a16:creationId xmlns:a16="http://schemas.microsoft.com/office/drawing/2014/main" id="{9700B16D-C814-BC12-2250-774443094C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Freeform 306">
              <a:extLst>
                <a:ext uri="{FF2B5EF4-FFF2-40B4-BE49-F238E27FC236}">
                  <a16:creationId xmlns:a16="http://schemas.microsoft.com/office/drawing/2014/main" id="{FB90C62F-130E-F201-6461-70A12B8624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78581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307">
              <a:extLst>
                <a:ext uri="{FF2B5EF4-FFF2-40B4-BE49-F238E27FC236}">
                  <a16:creationId xmlns:a16="http://schemas.microsoft.com/office/drawing/2014/main" id="{E9B33251-EF88-8A9B-B850-433A8468D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03275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Freeform 308">
              <a:extLst>
                <a:ext uri="{FF2B5EF4-FFF2-40B4-BE49-F238E27FC236}">
                  <a16:creationId xmlns:a16="http://schemas.microsoft.com/office/drawing/2014/main" id="{78A59D59-5829-BE47-88C2-E911611001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" name="Freeform 309">
              <a:extLst>
                <a:ext uri="{FF2B5EF4-FFF2-40B4-BE49-F238E27FC236}">
                  <a16:creationId xmlns:a16="http://schemas.microsoft.com/office/drawing/2014/main" id="{8ADE9587-B417-6273-1A0E-F4806241E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03275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Freeform 310">
              <a:extLst>
                <a:ext uri="{FF2B5EF4-FFF2-40B4-BE49-F238E27FC236}">
                  <a16:creationId xmlns:a16="http://schemas.microsoft.com/office/drawing/2014/main" id="{3B716CE1-D7E1-1A47-D377-78F799874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" name="Freeform 311">
              <a:extLst>
                <a:ext uri="{FF2B5EF4-FFF2-40B4-BE49-F238E27FC236}">
                  <a16:creationId xmlns:a16="http://schemas.microsoft.com/office/drawing/2014/main" id="{48721B9D-E106-9593-49A3-118BDC45C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78581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Freeform 312">
              <a:extLst>
                <a:ext uri="{FF2B5EF4-FFF2-40B4-BE49-F238E27FC236}">
                  <a16:creationId xmlns:a16="http://schemas.microsoft.com/office/drawing/2014/main" id="{CE5D4208-D2F8-6A48-9CF9-FDC4AA6B90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Freeform 313">
              <a:extLst>
                <a:ext uri="{FF2B5EF4-FFF2-40B4-BE49-F238E27FC236}">
                  <a16:creationId xmlns:a16="http://schemas.microsoft.com/office/drawing/2014/main" id="{29E51B9C-90D4-2E1D-D614-DE7D1B0B07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9" name="Freeform 314">
              <a:extLst>
                <a:ext uri="{FF2B5EF4-FFF2-40B4-BE49-F238E27FC236}">
                  <a16:creationId xmlns:a16="http://schemas.microsoft.com/office/drawing/2014/main" id="{9CA32DE9-EA54-0A07-8500-9AF02ADEF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03275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" name="Freeform 315">
              <a:extLst>
                <a:ext uri="{FF2B5EF4-FFF2-40B4-BE49-F238E27FC236}">
                  <a16:creationId xmlns:a16="http://schemas.microsoft.com/office/drawing/2014/main" id="{69EA34AD-7480-F1C7-6033-204A9CFE95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Freeform 316">
              <a:extLst>
                <a:ext uri="{FF2B5EF4-FFF2-40B4-BE49-F238E27FC236}">
                  <a16:creationId xmlns:a16="http://schemas.microsoft.com/office/drawing/2014/main" id="{6A71759C-AEC4-C2D7-EEE2-98E66FA48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Freeform 317">
              <a:extLst>
                <a:ext uri="{FF2B5EF4-FFF2-40B4-BE49-F238E27FC236}">
                  <a16:creationId xmlns:a16="http://schemas.microsoft.com/office/drawing/2014/main" id="{BFD0D63C-F6A6-94FD-EB00-C8713F505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78581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Freeform 318">
              <a:extLst>
                <a:ext uri="{FF2B5EF4-FFF2-40B4-BE49-F238E27FC236}">
                  <a16:creationId xmlns:a16="http://schemas.microsoft.com/office/drawing/2014/main" id="{41A9C479-AA95-A970-A7D2-13E094B7E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78581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Freeform 319">
              <a:extLst>
                <a:ext uri="{FF2B5EF4-FFF2-40B4-BE49-F238E27FC236}">
                  <a16:creationId xmlns:a16="http://schemas.microsoft.com/office/drawing/2014/main" id="{8B57FA6E-1A04-0176-F2E1-DB79419CD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03275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5" name="Freeform 320">
              <a:extLst>
                <a:ext uri="{FF2B5EF4-FFF2-40B4-BE49-F238E27FC236}">
                  <a16:creationId xmlns:a16="http://schemas.microsoft.com/office/drawing/2014/main" id="{4ABFAB88-C47D-9F24-DE05-FA09582BB9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03275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" name="Freeform 321">
              <a:extLst>
                <a:ext uri="{FF2B5EF4-FFF2-40B4-BE49-F238E27FC236}">
                  <a16:creationId xmlns:a16="http://schemas.microsoft.com/office/drawing/2014/main" id="{F64E45CB-68A6-3387-9D77-185117F76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03275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Freeform 322">
              <a:extLst>
                <a:ext uri="{FF2B5EF4-FFF2-40B4-BE49-F238E27FC236}">
                  <a16:creationId xmlns:a16="http://schemas.microsoft.com/office/drawing/2014/main" id="{EFFD7818-E52C-EB0C-22D2-B03B26A2B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323">
              <a:extLst>
                <a:ext uri="{FF2B5EF4-FFF2-40B4-BE49-F238E27FC236}">
                  <a16:creationId xmlns:a16="http://schemas.microsoft.com/office/drawing/2014/main" id="{F47DAE15-D1FF-72DD-946C-FCBCC57D02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" name="Freeform 324">
              <a:extLst>
                <a:ext uri="{FF2B5EF4-FFF2-40B4-BE49-F238E27FC236}">
                  <a16:creationId xmlns:a16="http://schemas.microsoft.com/office/drawing/2014/main" id="{E620DB0A-50E5-1DE2-DBD6-1E0CC24957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20738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Freeform 325">
              <a:extLst>
                <a:ext uri="{FF2B5EF4-FFF2-40B4-BE49-F238E27FC236}">
                  <a16:creationId xmlns:a16="http://schemas.microsoft.com/office/drawing/2014/main" id="{0EAAAD6B-4EAA-B76E-67CB-22BAE27AE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38200"/>
              <a:ext cx="17463" cy="19050"/>
            </a:xfrm>
            <a:custGeom>
              <a:avLst/>
              <a:gdLst>
                <a:gd name="T0" fmla="*/ 0 w 47"/>
                <a:gd name="T1" fmla="*/ 50 h 51"/>
                <a:gd name="T2" fmla="*/ 46 w 47"/>
                <a:gd name="T3" fmla="*/ 50 h 51"/>
                <a:gd name="T4" fmla="*/ 0 w 47"/>
                <a:gd name="T5" fmla="*/ 0 h 51"/>
                <a:gd name="T6" fmla="*/ 0 w 47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50"/>
                  </a:moveTo>
                  <a:lnTo>
                    <a:pt x="46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" name="Freeform 326">
              <a:extLst>
                <a:ext uri="{FF2B5EF4-FFF2-40B4-BE49-F238E27FC236}">
                  <a16:creationId xmlns:a16="http://schemas.microsoft.com/office/drawing/2014/main" id="{1DEF52D0-9DF9-D942-DA52-3B4B5A724F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" name="Freeform 327">
              <a:extLst>
                <a:ext uri="{FF2B5EF4-FFF2-40B4-BE49-F238E27FC236}">
                  <a16:creationId xmlns:a16="http://schemas.microsoft.com/office/drawing/2014/main" id="{52A48854-4458-0B42-90C9-5DECE04712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38200"/>
              <a:ext cx="17463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" name="Freeform 328">
              <a:extLst>
                <a:ext uri="{FF2B5EF4-FFF2-40B4-BE49-F238E27FC236}">
                  <a16:creationId xmlns:a16="http://schemas.microsoft.com/office/drawing/2014/main" id="{8FB84A47-CA87-4484-7304-EA832B8244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" name="Freeform 329">
              <a:extLst>
                <a:ext uri="{FF2B5EF4-FFF2-40B4-BE49-F238E27FC236}">
                  <a16:creationId xmlns:a16="http://schemas.microsoft.com/office/drawing/2014/main" id="{45DEF557-CEF0-3E4A-8481-8CAA84F8F0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20738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" name="Freeform 330">
              <a:extLst>
                <a:ext uri="{FF2B5EF4-FFF2-40B4-BE49-F238E27FC236}">
                  <a16:creationId xmlns:a16="http://schemas.microsoft.com/office/drawing/2014/main" id="{BB10CD19-30BA-3206-BFBE-97860B272B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" name="Freeform 331">
              <a:extLst>
                <a:ext uri="{FF2B5EF4-FFF2-40B4-BE49-F238E27FC236}">
                  <a16:creationId xmlns:a16="http://schemas.microsoft.com/office/drawing/2014/main" id="{BDA6B271-0166-53D3-1320-8FB72530A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" name="Freeform 332">
              <a:extLst>
                <a:ext uri="{FF2B5EF4-FFF2-40B4-BE49-F238E27FC236}">
                  <a16:creationId xmlns:a16="http://schemas.microsoft.com/office/drawing/2014/main" id="{87DB5973-1768-768B-6B14-0235D4F41D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38200"/>
              <a:ext cx="17463" cy="19050"/>
            </a:xfrm>
            <a:custGeom>
              <a:avLst/>
              <a:gdLst>
                <a:gd name="T0" fmla="*/ 0 w 48"/>
                <a:gd name="T1" fmla="*/ 0 h 51"/>
                <a:gd name="T2" fmla="*/ 0 w 48"/>
                <a:gd name="T3" fmla="*/ 50 h 51"/>
                <a:gd name="T4" fmla="*/ 47 w 48"/>
                <a:gd name="T5" fmla="*/ 50 h 51"/>
                <a:gd name="T6" fmla="*/ 0 w 48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51">
                  <a:moveTo>
                    <a:pt x="0" y="0"/>
                  </a:moveTo>
                  <a:lnTo>
                    <a:pt x="0" y="50"/>
                  </a:lnTo>
                  <a:lnTo>
                    <a:pt x="47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" name="Freeform 333">
              <a:extLst>
                <a:ext uri="{FF2B5EF4-FFF2-40B4-BE49-F238E27FC236}">
                  <a16:creationId xmlns:a16="http://schemas.microsoft.com/office/drawing/2014/main" id="{49F7D418-FE2B-B695-BF47-137F7FEFEF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" name="Freeform 334">
              <a:extLst>
                <a:ext uri="{FF2B5EF4-FFF2-40B4-BE49-F238E27FC236}">
                  <a16:creationId xmlns:a16="http://schemas.microsoft.com/office/drawing/2014/main" id="{EDCEC6E6-EA0F-6E0F-586B-2D876AFC1D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" name="Freeform 335">
              <a:extLst>
                <a:ext uri="{FF2B5EF4-FFF2-40B4-BE49-F238E27FC236}">
                  <a16:creationId xmlns:a16="http://schemas.microsoft.com/office/drawing/2014/main" id="{D85A4ADC-E5BC-1FD1-D1D4-BBC8F6FDDA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20738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1" name="Freeform 336">
              <a:extLst>
                <a:ext uri="{FF2B5EF4-FFF2-40B4-BE49-F238E27FC236}">
                  <a16:creationId xmlns:a16="http://schemas.microsoft.com/office/drawing/2014/main" id="{C3B81ACB-BDEC-BCB5-2CF0-6C8363E346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20738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" name="Freeform 337">
              <a:extLst>
                <a:ext uri="{FF2B5EF4-FFF2-40B4-BE49-F238E27FC236}">
                  <a16:creationId xmlns:a16="http://schemas.microsoft.com/office/drawing/2014/main" id="{1D3C79B4-9E10-3918-73B9-5379BBB55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00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3" name="Freeform 338">
              <a:extLst>
                <a:ext uri="{FF2B5EF4-FFF2-40B4-BE49-F238E27FC236}">
                  <a16:creationId xmlns:a16="http://schemas.microsoft.com/office/drawing/2014/main" id="{88EBF577-454C-E188-79F7-CDCC36C730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36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" name="Freeform 339">
              <a:extLst>
                <a:ext uri="{FF2B5EF4-FFF2-40B4-BE49-F238E27FC236}">
                  <a16:creationId xmlns:a16="http://schemas.microsoft.com/office/drawing/2014/main" id="{B9753390-03C5-F3DF-BF3B-6D4F2AE721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825" y="855663"/>
              <a:ext cx="17463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5" name="Freeform 340">
              <a:extLst>
                <a:ext uri="{FF2B5EF4-FFF2-40B4-BE49-F238E27FC236}">
                  <a16:creationId xmlns:a16="http://schemas.microsoft.com/office/drawing/2014/main" id="{B5D3D5C1-7110-8068-4F56-F6FE3D2320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2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6" name="Freeform 341">
              <a:extLst>
                <a:ext uri="{FF2B5EF4-FFF2-40B4-BE49-F238E27FC236}">
                  <a16:creationId xmlns:a16="http://schemas.microsoft.com/office/drawing/2014/main" id="{DA515B5A-C0C6-EDDA-EA26-57369637FD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50" y="855663"/>
              <a:ext cx="17463" cy="17462"/>
            </a:xfrm>
            <a:custGeom>
              <a:avLst/>
              <a:gdLst>
                <a:gd name="T0" fmla="*/ 0 w 48"/>
                <a:gd name="T1" fmla="*/ 47 h 48"/>
                <a:gd name="T2" fmla="*/ 47 w 48"/>
                <a:gd name="T3" fmla="*/ 47 h 48"/>
                <a:gd name="T4" fmla="*/ 0 w 48"/>
                <a:gd name="T5" fmla="*/ 0 h 48"/>
                <a:gd name="T6" fmla="*/ 0 w 48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0" y="47"/>
                  </a:moveTo>
                  <a:lnTo>
                    <a:pt x="47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7" name="Freeform 342">
              <a:extLst>
                <a:ext uri="{FF2B5EF4-FFF2-40B4-BE49-F238E27FC236}">
                  <a16:creationId xmlns:a16="http://schemas.microsoft.com/office/drawing/2014/main" id="{8AFE9F64-4014-73DC-83F6-F785D9A1F4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213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8" name="Freeform 343">
              <a:extLst>
                <a:ext uri="{FF2B5EF4-FFF2-40B4-BE49-F238E27FC236}">
                  <a16:creationId xmlns:a16="http://schemas.microsoft.com/office/drawing/2014/main" id="{4B24F008-DA1B-78D0-B3EF-3DDE699B0B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9" name="Freeform 344">
              <a:extLst>
                <a:ext uri="{FF2B5EF4-FFF2-40B4-BE49-F238E27FC236}">
                  <a16:creationId xmlns:a16="http://schemas.microsoft.com/office/drawing/2014/main" id="{0EA017D1-8371-B3AE-FEFC-796649C416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55663"/>
              <a:ext cx="17462" cy="17462"/>
            </a:xfrm>
            <a:custGeom>
              <a:avLst/>
              <a:gdLst>
                <a:gd name="T0" fmla="*/ 0 w 47"/>
                <a:gd name="T1" fmla="*/ 47 h 48"/>
                <a:gd name="T2" fmla="*/ 46 w 47"/>
                <a:gd name="T3" fmla="*/ 47 h 48"/>
                <a:gd name="T4" fmla="*/ 0 w 47"/>
                <a:gd name="T5" fmla="*/ 0 h 48"/>
                <a:gd name="T6" fmla="*/ 0 w 47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8">
                  <a:moveTo>
                    <a:pt x="0" y="47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345">
              <a:extLst>
                <a:ext uri="{FF2B5EF4-FFF2-40B4-BE49-F238E27FC236}">
                  <a16:creationId xmlns:a16="http://schemas.microsoft.com/office/drawing/2014/main" id="{7433A59D-D0CD-E064-4AF8-F8688A77B0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55663"/>
              <a:ext cx="19050" cy="17462"/>
            </a:xfrm>
            <a:custGeom>
              <a:avLst/>
              <a:gdLst>
                <a:gd name="T0" fmla="*/ 0 w 52"/>
                <a:gd name="T1" fmla="*/ 47 h 48"/>
                <a:gd name="T2" fmla="*/ 51 w 52"/>
                <a:gd name="T3" fmla="*/ 47 h 48"/>
                <a:gd name="T4" fmla="*/ 0 w 52"/>
                <a:gd name="T5" fmla="*/ 0 h 48"/>
                <a:gd name="T6" fmla="*/ 0 w 52"/>
                <a:gd name="T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8">
                  <a:moveTo>
                    <a:pt x="0" y="47"/>
                  </a:moveTo>
                  <a:lnTo>
                    <a:pt x="51" y="47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1" name="Freeform 346">
              <a:extLst>
                <a:ext uri="{FF2B5EF4-FFF2-40B4-BE49-F238E27FC236}">
                  <a16:creationId xmlns:a16="http://schemas.microsoft.com/office/drawing/2014/main" id="{8EA05D7F-747A-778E-BDDD-BA2E422001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088" y="838200"/>
              <a:ext cx="19050" cy="19050"/>
            </a:xfrm>
            <a:custGeom>
              <a:avLst/>
              <a:gdLst>
                <a:gd name="T0" fmla="*/ 0 w 52"/>
                <a:gd name="T1" fmla="*/ 50 h 51"/>
                <a:gd name="T2" fmla="*/ 51 w 52"/>
                <a:gd name="T3" fmla="*/ 50 h 51"/>
                <a:gd name="T4" fmla="*/ 0 w 52"/>
                <a:gd name="T5" fmla="*/ 0 h 51"/>
                <a:gd name="T6" fmla="*/ 0 w 52"/>
                <a:gd name="T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50"/>
                  </a:moveTo>
                  <a:lnTo>
                    <a:pt x="51" y="50"/>
                  </a:lnTo>
                  <a:lnTo>
                    <a:pt x="0" y="0"/>
                  </a:lnTo>
                  <a:lnTo>
                    <a:pt x="0" y="5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" name="Freeform 347">
              <a:extLst>
                <a:ext uri="{FF2B5EF4-FFF2-40B4-BE49-F238E27FC236}">
                  <a16:creationId xmlns:a16="http://schemas.microsoft.com/office/drawing/2014/main" id="{18D00747-7290-25F1-DB9D-CB1CFD898B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838200"/>
              <a:ext cx="17462" cy="19050"/>
            </a:xfrm>
            <a:custGeom>
              <a:avLst/>
              <a:gdLst>
                <a:gd name="T0" fmla="*/ 0 w 47"/>
                <a:gd name="T1" fmla="*/ 0 h 51"/>
                <a:gd name="T2" fmla="*/ 0 w 47"/>
                <a:gd name="T3" fmla="*/ 50 h 51"/>
                <a:gd name="T4" fmla="*/ 46 w 47"/>
                <a:gd name="T5" fmla="*/ 50 h 51"/>
                <a:gd name="T6" fmla="*/ 0 w 47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51">
                  <a:moveTo>
                    <a:pt x="0" y="0"/>
                  </a:moveTo>
                  <a:lnTo>
                    <a:pt x="0" y="50"/>
                  </a:lnTo>
                  <a:lnTo>
                    <a:pt x="46" y="50"/>
                  </a:lnTo>
                  <a:lnTo>
                    <a:pt x="0" y="0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3" name="Freeform 348">
              <a:extLst>
                <a:ext uri="{FF2B5EF4-FFF2-40B4-BE49-F238E27FC236}">
                  <a16:creationId xmlns:a16="http://schemas.microsoft.com/office/drawing/2014/main" id="{21CC9D2B-2F22-C2B2-A11D-EC3120A6EC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013" y="838200"/>
              <a:ext cx="19050" cy="19050"/>
            </a:xfrm>
            <a:custGeom>
              <a:avLst/>
              <a:gdLst>
                <a:gd name="T0" fmla="*/ 0 w 52"/>
                <a:gd name="T1" fmla="*/ 0 h 51"/>
                <a:gd name="T2" fmla="*/ 0 w 52"/>
                <a:gd name="T3" fmla="*/ 50 h 51"/>
                <a:gd name="T4" fmla="*/ 51 w 52"/>
                <a:gd name="T5" fmla="*/ 50 h 51"/>
                <a:gd name="T6" fmla="*/ 0 w 52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1">
                  <a:moveTo>
                    <a:pt x="0" y="0"/>
                  </a:moveTo>
                  <a:lnTo>
                    <a:pt x="0" y="50"/>
                  </a:lnTo>
                  <a:lnTo>
                    <a:pt x="51" y="5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5938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ld Heading With T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F46C6-EC0B-0442-8578-87AC7B16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09A386-60A0-7446-8567-EFB9D13366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22764750" y="0"/>
            <a:ext cx="1600200" cy="16002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7FBE5F7-7EC9-F26C-46D4-475CDE045CB0}"/>
              </a:ext>
            </a:extLst>
          </p:cNvPr>
          <p:cNvGrpSpPr/>
          <p:nvPr userDrawn="1"/>
        </p:nvGrpSpPr>
        <p:grpSpPr>
          <a:xfrm>
            <a:off x="21164550" y="8161"/>
            <a:ext cx="1600201" cy="1600201"/>
            <a:chOff x="696913" y="1352550"/>
            <a:chExt cx="155575" cy="155575"/>
          </a:xfrm>
        </p:grpSpPr>
        <p:sp>
          <p:nvSpPr>
            <p:cNvPr id="7" name="Freeform 381">
              <a:extLst>
                <a:ext uri="{FF2B5EF4-FFF2-40B4-BE49-F238E27FC236}">
                  <a16:creationId xmlns:a16="http://schemas.microsoft.com/office/drawing/2014/main" id="{3E5D7DFF-CCC9-845D-333C-E4DF001F64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3525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382">
              <a:extLst>
                <a:ext uri="{FF2B5EF4-FFF2-40B4-BE49-F238E27FC236}">
                  <a16:creationId xmlns:a16="http://schemas.microsoft.com/office/drawing/2014/main" id="{E2C6D778-0264-B876-1B43-22204E304E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3731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Freeform 383">
              <a:extLst>
                <a:ext uri="{FF2B5EF4-FFF2-40B4-BE49-F238E27FC236}">
                  <a16:creationId xmlns:a16="http://schemas.microsoft.com/office/drawing/2014/main" id="{7272BE4A-C89E-5943-C779-BF94FB43BF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3970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Freeform 384">
              <a:extLst>
                <a:ext uri="{FF2B5EF4-FFF2-40B4-BE49-F238E27FC236}">
                  <a16:creationId xmlns:a16="http://schemas.microsoft.com/office/drawing/2014/main" id="{A60E275D-5C41-2203-0BF8-758F6D827C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17638"/>
              <a:ext cx="22225" cy="23812"/>
            </a:xfrm>
            <a:custGeom>
              <a:avLst/>
              <a:gdLst>
                <a:gd name="T0" fmla="*/ 59 w 60"/>
                <a:gd name="T1" fmla="*/ 65 h 66"/>
                <a:gd name="T2" fmla="*/ 0 w 60"/>
                <a:gd name="T3" fmla="*/ 65 h 66"/>
                <a:gd name="T4" fmla="*/ 0 w 60"/>
                <a:gd name="T5" fmla="*/ 0 h 66"/>
                <a:gd name="T6" fmla="*/ 59 w 60"/>
                <a:gd name="T7" fmla="*/ 0 h 66"/>
                <a:gd name="T8" fmla="*/ 59 w 60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6">
                  <a:moveTo>
                    <a:pt x="59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385">
              <a:extLst>
                <a:ext uri="{FF2B5EF4-FFF2-40B4-BE49-F238E27FC236}">
                  <a16:creationId xmlns:a16="http://schemas.microsoft.com/office/drawing/2014/main" id="{363CDCC2-769E-F9E0-0EC7-D9DC9BBA30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414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86">
              <a:extLst>
                <a:ext uri="{FF2B5EF4-FFF2-40B4-BE49-F238E27FC236}">
                  <a16:creationId xmlns:a16="http://schemas.microsoft.com/office/drawing/2014/main" id="{301F2E07-D5E3-586B-3E43-3CABF0ECF8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620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387">
              <a:extLst>
                <a:ext uri="{FF2B5EF4-FFF2-40B4-BE49-F238E27FC236}">
                  <a16:creationId xmlns:a16="http://schemas.microsoft.com/office/drawing/2014/main" id="{F91335CB-870D-5E74-2986-C87C0B8284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4859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388">
              <a:extLst>
                <a:ext uri="{FF2B5EF4-FFF2-40B4-BE49-F238E27FC236}">
                  <a16:creationId xmlns:a16="http://schemas.microsoft.com/office/drawing/2014/main" id="{5B245CE4-2A76-5346-3856-A773E336C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3525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389">
              <a:extLst>
                <a:ext uri="{FF2B5EF4-FFF2-40B4-BE49-F238E27FC236}">
                  <a16:creationId xmlns:a16="http://schemas.microsoft.com/office/drawing/2014/main" id="{E79CA410-A26B-8572-3325-5FCEAB8244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3525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390">
              <a:extLst>
                <a:ext uri="{FF2B5EF4-FFF2-40B4-BE49-F238E27FC236}">
                  <a16:creationId xmlns:a16="http://schemas.microsoft.com/office/drawing/2014/main" id="{F2A5370A-4591-EF26-5CAB-AFD8E33CA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35255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391">
              <a:extLst>
                <a:ext uri="{FF2B5EF4-FFF2-40B4-BE49-F238E27FC236}">
                  <a16:creationId xmlns:a16="http://schemas.microsoft.com/office/drawing/2014/main" id="{75425424-9AE2-4D43-B574-F147E55861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3525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392">
              <a:extLst>
                <a:ext uri="{FF2B5EF4-FFF2-40B4-BE49-F238E27FC236}">
                  <a16:creationId xmlns:a16="http://schemas.microsoft.com/office/drawing/2014/main" id="{8FDF7427-03F4-ACB4-E4D2-16C80BAA4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3525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393">
              <a:extLst>
                <a:ext uri="{FF2B5EF4-FFF2-40B4-BE49-F238E27FC236}">
                  <a16:creationId xmlns:a16="http://schemas.microsoft.com/office/drawing/2014/main" id="{65225D07-B6A6-CEC8-D0DA-E52A349ED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35255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394">
              <a:extLst>
                <a:ext uri="{FF2B5EF4-FFF2-40B4-BE49-F238E27FC236}">
                  <a16:creationId xmlns:a16="http://schemas.microsoft.com/office/drawing/2014/main" id="{42E05EDD-B2BE-940D-6FB8-20F264A84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3731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395">
              <a:extLst>
                <a:ext uri="{FF2B5EF4-FFF2-40B4-BE49-F238E27FC236}">
                  <a16:creationId xmlns:a16="http://schemas.microsoft.com/office/drawing/2014/main" id="{37AFE8AC-2B31-555E-C12D-58FA314D5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3731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396">
              <a:extLst>
                <a:ext uri="{FF2B5EF4-FFF2-40B4-BE49-F238E27FC236}">
                  <a16:creationId xmlns:a16="http://schemas.microsoft.com/office/drawing/2014/main" id="{F91C5272-29CE-0A5B-3396-5F3752D29A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373188"/>
              <a:ext cx="23813" cy="23812"/>
            </a:xfrm>
            <a:custGeom>
              <a:avLst/>
              <a:gdLst>
                <a:gd name="T0" fmla="*/ 65 w 66"/>
                <a:gd name="T1" fmla="*/ 66 h 67"/>
                <a:gd name="T2" fmla="*/ 0 w 66"/>
                <a:gd name="T3" fmla="*/ 66 h 67"/>
                <a:gd name="T4" fmla="*/ 0 w 66"/>
                <a:gd name="T5" fmla="*/ 0 h 67"/>
                <a:gd name="T6" fmla="*/ 65 w 66"/>
                <a:gd name="T7" fmla="*/ 0 h 67"/>
                <a:gd name="T8" fmla="*/ 65 w 66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7">
                  <a:moveTo>
                    <a:pt x="65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397">
              <a:extLst>
                <a:ext uri="{FF2B5EF4-FFF2-40B4-BE49-F238E27FC236}">
                  <a16:creationId xmlns:a16="http://schemas.microsoft.com/office/drawing/2014/main" id="{AE61B0CC-F771-95E9-B224-A58FEE2CFB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3731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398">
              <a:extLst>
                <a:ext uri="{FF2B5EF4-FFF2-40B4-BE49-F238E27FC236}">
                  <a16:creationId xmlns:a16="http://schemas.microsoft.com/office/drawing/2014/main" id="{3126A2C0-A66F-DCF2-3B74-A92B79129F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3731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99">
              <a:extLst>
                <a:ext uri="{FF2B5EF4-FFF2-40B4-BE49-F238E27FC236}">
                  <a16:creationId xmlns:a16="http://schemas.microsoft.com/office/drawing/2014/main" id="{F0234320-4622-F06F-FC6C-8A0211E41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373188"/>
              <a:ext cx="22225" cy="23812"/>
            </a:xfrm>
            <a:custGeom>
              <a:avLst/>
              <a:gdLst>
                <a:gd name="T0" fmla="*/ 61 w 62"/>
                <a:gd name="T1" fmla="*/ 66 h 67"/>
                <a:gd name="T2" fmla="*/ 0 w 62"/>
                <a:gd name="T3" fmla="*/ 66 h 67"/>
                <a:gd name="T4" fmla="*/ 0 w 62"/>
                <a:gd name="T5" fmla="*/ 0 h 67"/>
                <a:gd name="T6" fmla="*/ 61 w 62"/>
                <a:gd name="T7" fmla="*/ 0 h 67"/>
                <a:gd name="T8" fmla="*/ 61 w 62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7">
                  <a:moveTo>
                    <a:pt x="61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400">
              <a:extLst>
                <a:ext uri="{FF2B5EF4-FFF2-40B4-BE49-F238E27FC236}">
                  <a16:creationId xmlns:a16="http://schemas.microsoft.com/office/drawing/2014/main" id="{58DB1D3F-F3E9-AAFC-C79B-859382D24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3970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401">
              <a:extLst>
                <a:ext uri="{FF2B5EF4-FFF2-40B4-BE49-F238E27FC236}">
                  <a16:creationId xmlns:a16="http://schemas.microsoft.com/office/drawing/2014/main" id="{E569EC57-682F-F7CB-BD4D-49F605B04A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3970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402">
              <a:extLst>
                <a:ext uri="{FF2B5EF4-FFF2-40B4-BE49-F238E27FC236}">
                  <a16:creationId xmlns:a16="http://schemas.microsoft.com/office/drawing/2014/main" id="{39C5A86B-AFF6-933D-1E75-CE8A809100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39700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403">
              <a:extLst>
                <a:ext uri="{FF2B5EF4-FFF2-40B4-BE49-F238E27FC236}">
                  <a16:creationId xmlns:a16="http://schemas.microsoft.com/office/drawing/2014/main" id="{61B86AF7-5705-997B-C46D-7531EA7E84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3970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404">
              <a:extLst>
                <a:ext uri="{FF2B5EF4-FFF2-40B4-BE49-F238E27FC236}">
                  <a16:creationId xmlns:a16="http://schemas.microsoft.com/office/drawing/2014/main" id="{88D17340-2808-EA92-7A3E-40AFFFEA0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3970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405">
              <a:extLst>
                <a:ext uri="{FF2B5EF4-FFF2-40B4-BE49-F238E27FC236}">
                  <a16:creationId xmlns:a16="http://schemas.microsoft.com/office/drawing/2014/main" id="{2B44895E-9E51-8BF8-0778-527DDCF2B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39700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406">
              <a:extLst>
                <a:ext uri="{FF2B5EF4-FFF2-40B4-BE49-F238E27FC236}">
                  <a16:creationId xmlns:a16="http://schemas.microsoft.com/office/drawing/2014/main" id="{B33A98A5-1849-5EAF-64E2-E3B60D57E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17638"/>
              <a:ext cx="23813" cy="23812"/>
            </a:xfrm>
            <a:custGeom>
              <a:avLst/>
              <a:gdLst>
                <a:gd name="T0" fmla="*/ 66 w 67"/>
                <a:gd name="T1" fmla="*/ 65 h 66"/>
                <a:gd name="T2" fmla="*/ 0 w 67"/>
                <a:gd name="T3" fmla="*/ 65 h 66"/>
                <a:gd name="T4" fmla="*/ 0 w 67"/>
                <a:gd name="T5" fmla="*/ 0 h 66"/>
                <a:gd name="T6" fmla="*/ 66 w 67"/>
                <a:gd name="T7" fmla="*/ 0 h 66"/>
                <a:gd name="T8" fmla="*/ 66 w 67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6">
                  <a:moveTo>
                    <a:pt x="66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5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407">
              <a:extLst>
                <a:ext uri="{FF2B5EF4-FFF2-40B4-BE49-F238E27FC236}">
                  <a16:creationId xmlns:a16="http://schemas.microsoft.com/office/drawing/2014/main" id="{0BCFC0CA-7A2A-C699-592E-5C8C37E65D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17638"/>
              <a:ext cx="22225" cy="23812"/>
            </a:xfrm>
            <a:custGeom>
              <a:avLst/>
              <a:gdLst>
                <a:gd name="T0" fmla="*/ 59 w 60"/>
                <a:gd name="T1" fmla="*/ 65 h 66"/>
                <a:gd name="T2" fmla="*/ 0 w 60"/>
                <a:gd name="T3" fmla="*/ 65 h 66"/>
                <a:gd name="T4" fmla="*/ 0 w 60"/>
                <a:gd name="T5" fmla="*/ 0 h 66"/>
                <a:gd name="T6" fmla="*/ 59 w 60"/>
                <a:gd name="T7" fmla="*/ 0 h 66"/>
                <a:gd name="T8" fmla="*/ 59 w 60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6">
                  <a:moveTo>
                    <a:pt x="59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408">
              <a:extLst>
                <a:ext uri="{FF2B5EF4-FFF2-40B4-BE49-F238E27FC236}">
                  <a16:creationId xmlns:a16="http://schemas.microsoft.com/office/drawing/2014/main" id="{60D34496-2FC2-4323-9DEF-62237CF28A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17638"/>
              <a:ext cx="23813" cy="23812"/>
            </a:xfrm>
            <a:custGeom>
              <a:avLst/>
              <a:gdLst>
                <a:gd name="T0" fmla="*/ 65 w 66"/>
                <a:gd name="T1" fmla="*/ 65 h 66"/>
                <a:gd name="T2" fmla="*/ 0 w 66"/>
                <a:gd name="T3" fmla="*/ 65 h 66"/>
                <a:gd name="T4" fmla="*/ 0 w 66"/>
                <a:gd name="T5" fmla="*/ 0 h 66"/>
                <a:gd name="T6" fmla="*/ 65 w 66"/>
                <a:gd name="T7" fmla="*/ 0 h 66"/>
                <a:gd name="T8" fmla="*/ 65 w 66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6">
                  <a:moveTo>
                    <a:pt x="65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65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409">
              <a:extLst>
                <a:ext uri="{FF2B5EF4-FFF2-40B4-BE49-F238E27FC236}">
                  <a16:creationId xmlns:a16="http://schemas.microsoft.com/office/drawing/2014/main" id="{9D0F36F0-91D9-313E-968D-1591F2D1B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17638"/>
              <a:ext cx="22225" cy="23812"/>
            </a:xfrm>
            <a:custGeom>
              <a:avLst/>
              <a:gdLst>
                <a:gd name="T0" fmla="*/ 59 w 60"/>
                <a:gd name="T1" fmla="*/ 65 h 66"/>
                <a:gd name="T2" fmla="*/ 0 w 60"/>
                <a:gd name="T3" fmla="*/ 65 h 66"/>
                <a:gd name="T4" fmla="*/ 0 w 60"/>
                <a:gd name="T5" fmla="*/ 0 h 66"/>
                <a:gd name="T6" fmla="*/ 59 w 60"/>
                <a:gd name="T7" fmla="*/ 0 h 66"/>
                <a:gd name="T8" fmla="*/ 59 w 60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6">
                  <a:moveTo>
                    <a:pt x="59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410">
              <a:extLst>
                <a:ext uri="{FF2B5EF4-FFF2-40B4-BE49-F238E27FC236}">
                  <a16:creationId xmlns:a16="http://schemas.microsoft.com/office/drawing/2014/main" id="{F41C6065-8A77-3C9C-C020-3A67F6270C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17638"/>
              <a:ext cx="23813" cy="23812"/>
            </a:xfrm>
            <a:custGeom>
              <a:avLst/>
              <a:gdLst>
                <a:gd name="T0" fmla="*/ 66 w 67"/>
                <a:gd name="T1" fmla="*/ 65 h 66"/>
                <a:gd name="T2" fmla="*/ 0 w 67"/>
                <a:gd name="T3" fmla="*/ 65 h 66"/>
                <a:gd name="T4" fmla="*/ 0 w 67"/>
                <a:gd name="T5" fmla="*/ 0 h 66"/>
                <a:gd name="T6" fmla="*/ 66 w 67"/>
                <a:gd name="T7" fmla="*/ 0 h 66"/>
                <a:gd name="T8" fmla="*/ 66 w 67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6">
                  <a:moveTo>
                    <a:pt x="66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5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411">
              <a:extLst>
                <a:ext uri="{FF2B5EF4-FFF2-40B4-BE49-F238E27FC236}">
                  <a16:creationId xmlns:a16="http://schemas.microsoft.com/office/drawing/2014/main" id="{D85CB1EB-E62D-C72A-FB7B-4768D397A8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17638"/>
              <a:ext cx="22225" cy="23812"/>
            </a:xfrm>
            <a:custGeom>
              <a:avLst/>
              <a:gdLst>
                <a:gd name="T0" fmla="*/ 61 w 62"/>
                <a:gd name="T1" fmla="*/ 65 h 66"/>
                <a:gd name="T2" fmla="*/ 0 w 62"/>
                <a:gd name="T3" fmla="*/ 65 h 66"/>
                <a:gd name="T4" fmla="*/ 0 w 62"/>
                <a:gd name="T5" fmla="*/ 0 h 66"/>
                <a:gd name="T6" fmla="*/ 61 w 62"/>
                <a:gd name="T7" fmla="*/ 0 h 66"/>
                <a:gd name="T8" fmla="*/ 61 w 62"/>
                <a:gd name="T9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6">
                  <a:moveTo>
                    <a:pt x="61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65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412">
              <a:extLst>
                <a:ext uri="{FF2B5EF4-FFF2-40B4-BE49-F238E27FC236}">
                  <a16:creationId xmlns:a16="http://schemas.microsoft.com/office/drawing/2014/main" id="{36C8C2B6-4B7F-B79D-B07B-60F6D8B15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414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413">
              <a:extLst>
                <a:ext uri="{FF2B5EF4-FFF2-40B4-BE49-F238E27FC236}">
                  <a16:creationId xmlns:a16="http://schemas.microsoft.com/office/drawing/2014/main" id="{BD372DB3-1F8D-E047-070C-02E273BB5F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414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414">
              <a:extLst>
                <a:ext uri="{FF2B5EF4-FFF2-40B4-BE49-F238E27FC236}">
                  <a16:creationId xmlns:a16="http://schemas.microsoft.com/office/drawing/2014/main" id="{2710480F-908F-8B4B-86B5-C518C22C2D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4145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415">
              <a:extLst>
                <a:ext uri="{FF2B5EF4-FFF2-40B4-BE49-F238E27FC236}">
                  <a16:creationId xmlns:a16="http://schemas.microsoft.com/office/drawing/2014/main" id="{159835A1-5828-2D7A-7ABC-2CA72E37F1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4145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16">
              <a:extLst>
                <a:ext uri="{FF2B5EF4-FFF2-40B4-BE49-F238E27FC236}">
                  <a16:creationId xmlns:a16="http://schemas.microsoft.com/office/drawing/2014/main" id="{2DEF4771-9B3A-9FB9-2BDA-854DE0FAE3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4145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417">
              <a:extLst>
                <a:ext uri="{FF2B5EF4-FFF2-40B4-BE49-F238E27FC236}">
                  <a16:creationId xmlns:a16="http://schemas.microsoft.com/office/drawing/2014/main" id="{D98201E4-1F8E-42A0-AAE4-1BB8CF0255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4145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418">
              <a:extLst>
                <a:ext uri="{FF2B5EF4-FFF2-40B4-BE49-F238E27FC236}">
                  <a16:creationId xmlns:a16="http://schemas.microsoft.com/office/drawing/2014/main" id="{37A0B4DA-D785-B39E-D01B-2C24A676B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620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419">
              <a:extLst>
                <a:ext uri="{FF2B5EF4-FFF2-40B4-BE49-F238E27FC236}">
                  <a16:creationId xmlns:a16="http://schemas.microsoft.com/office/drawing/2014/main" id="{1D4065CD-EC4D-9E51-F5B2-8028010DE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620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420">
              <a:extLst>
                <a:ext uri="{FF2B5EF4-FFF2-40B4-BE49-F238E27FC236}">
                  <a16:creationId xmlns:a16="http://schemas.microsoft.com/office/drawing/2014/main" id="{32E12F1B-79EF-930B-4AE8-F9F0016F29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62088"/>
              <a:ext cx="23813" cy="23812"/>
            </a:xfrm>
            <a:custGeom>
              <a:avLst/>
              <a:gdLst>
                <a:gd name="T0" fmla="*/ 65 w 66"/>
                <a:gd name="T1" fmla="*/ 66 h 67"/>
                <a:gd name="T2" fmla="*/ 0 w 66"/>
                <a:gd name="T3" fmla="*/ 66 h 67"/>
                <a:gd name="T4" fmla="*/ 0 w 66"/>
                <a:gd name="T5" fmla="*/ 0 h 67"/>
                <a:gd name="T6" fmla="*/ 65 w 66"/>
                <a:gd name="T7" fmla="*/ 0 h 67"/>
                <a:gd name="T8" fmla="*/ 65 w 66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7">
                  <a:moveTo>
                    <a:pt x="65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421">
              <a:extLst>
                <a:ext uri="{FF2B5EF4-FFF2-40B4-BE49-F238E27FC236}">
                  <a16:creationId xmlns:a16="http://schemas.microsoft.com/office/drawing/2014/main" id="{6A53B544-D4C6-BF8E-9043-31297C2F80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62088"/>
              <a:ext cx="22225" cy="23812"/>
            </a:xfrm>
            <a:custGeom>
              <a:avLst/>
              <a:gdLst>
                <a:gd name="T0" fmla="*/ 59 w 60"/>
                <a:gd name="T1" fmla="*/ 66 h 67"/>
                <a:gd name="T2" fmla="*/ 0 w 60"/>
                <a:gd name="T3" fmla="*/ 66 h 67"/>
                <a:gd name="T4" fmla="*/ 0 w 60"/>
                <a:gd name="T5" fmla="*/ 0 h 67"/>
                <a:gd name="T6" fmla="*/ 59 w 60"/>
                <a:gd name="T7" fmla="*/ 0 h 67"/>
                <a:gd name="T8" fmla="*/ 59 w 60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7">
                  <a:moveTo>
                    <a:pt x="5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422">
              <a:extLst>
                <a:ext uri="{FF2B5EF4-FFF2-40B4-BE49-F238E27FC236}">
                  <a16:creationId xmlns:a16="http://schemas.microsoft.com/office/drawing/2014/main" id="{104B48D9-FBA2-B2DE-529F-9E23A58EF0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62088"/>
              <a:ext cx="23813" cy="23812"/>
            </a:xfrm>
            <a:custGeom>
              <a:avLst/>
              <a:gdLst>
                <a:gd name="T0" fmla="*/ 66 w 67"/>
                <a:gd name="T1" fmla="*/ 66 h 67"/>
                <a:gd name="T2" fmla="*/ 0 w 67"/>
                <a:gd name="T3" fmla="*/ 66 h 67"/>
                <a:gd name="T4" fmla="*/ 0 w 67"/>
                <a:gd name="T5" fmla="*/ 0 h 67"/>
                <a:gd name="T6" fmla="*/ 66 w 67"/>
                <a:gd name="T7" fmla="*/ 0 h 67"/>
                <a:gd name="T8" fmla="*/ 66 w 67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7">
                  <a:moveTo>
                    <a:pt x="66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66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423">
              <a:extLst>
                <a:ext uri="{FF2B5EF4-FFF2-40B4-BE49-F238E27FC236}">
                  <a16:creationId xmlns:a16="http://schemas.microsoft.com/office/drawing/2014/main" id="{328E79ED-AA91-8704-AC33-72B6F2049F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62088"/>
              <a:ext cx="22225" cy="23812"/>
            </a:xfrm>
            <a:custGeom>
              <a:avLst/>
              <a:gdLst>
                <a:gd name="T0" fmla="*/ 61 w 62"/>
                <a:gd name="T1" fmla="*/ 66 h 67"/>
                <a:gd name="T2" fmla="*/ 0 w 62"/>
                <a:gd name="T3" fmla="*/ 66 h 67"/>
                <a:gd name="T4" fmla="*/ 0 w 62"/>
                <a:gd name="T5" fmla="*/ 0 h 67"/>
                <a:gd name="T6" fmla="*/ 61 w 62"/>
                <a:gd name="T7" fmla="*/ 0 h 67"/>
                <a:gd name="T8" fmla="*/ 61 w 62"/>
                <a:gd name="T9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7">
                  <a:moveTo>
                    <a:pt x="61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66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24">
              <a:extLst>
                <a:ext uri="{FF2B5EF4-FFF2-40B4-BE49-F238E27FC236}">
                  <a16:creationId xmlns:a16="http://schemas.microsoft.com/office/drawing/2014/main" id="{1680E7CC-3DDA-0E03-5066-FDE0688309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14859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Freeform 425">
              <a:extLst>
                <a:ext uri="{FF2B5EF4-FFF2-40B4-BE49-F238E27FC236}">
                  <a16:creationId xmlns:a16="http://schemas.microsoft.com/office/drawing/2014/main" id="{4E094751-EB01-06B2-7C0F-B7E86531D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363" y="14859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Freeform 426">
              <a:extLst>
                <a:ext uri="{FF2B5EF4-FFF2-40B4-BE49-F238E27FC236}">
                  <a16:creationId xmlns:a16="http://schemas.microsoft.com/office/drawing/2014/main" id="{38CF3297-A74E-C637-1881-BA2CDD141F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1485900"/>
              <a:ext cx="23813" cy="22225"/>
            </a:xfrm>
            <a:custGeom>
              <a:avLst/>
              <a:gdLst>
                <a:gd name="T0" fmla="*/ 65 w 66"/>
                <a:gd name="T1" fmla="*/ 59 h 60"/>
                <a:gd name="T2" fmla="*/ 0 w 66"/>
                <a:gd name="T3" fmla="*/ 59 h 60"/>
                <a:gd name="T4" fmla="*/ 0 w 66"/>
                <a:gd name="T5" fmla="*/ 0 h 60"/>
                <a:gd name="T6" fmla="*/ 65 w 66"/>
                <a:gd name="T7" fmla="*/ 0 h 60"/>
                <a:gd name="T8" fmla="*/ 65 w 66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0">
                  <a:moveTo>
                    <a:pt x="65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5" y="0"/>
                  </a:lnTo>
                  <a:lnTo>
                    <a:pt x="65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427">
              <a:extLst>
                <a:ext uri="{FF2B5EF4-FFF2-40B4-BE49-F238E27FC236}">
                  <a16:creationId xmlns:a16="http://schemas.microsoft.com/office/drawing/2014/main" id="{32DC2633-BB35-83B9-B2F4-D906BCA97C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13" y="1485900"/>
              <a:ext cx="22225" cy="22225"/>
            </a:xfrm>
            <a:custGeom>
              <a:avLst/>
              <a:gdLst>
                <a:gd name="T0" fmla="*/ 59 w 60"/>
                <a:gd name="T1" fmla="*/ 59 h 60"/>
                <a:gd name="T2" fmla="*/ 0 w 60"/>
                <a:gd name="T3" fmla="*/ 59 h 60"/>
                <a:gd name="T4" fmla="*/ 0 w 60"/>
                <a:gd name="T5" fmla="*/ 0 h 60"/>
                <a:gd name="T6" fmla="*/ 59 w 60"/>
                <a:gd name="T7" fmla="*/ 0 h 60"/>
                <a:gd name="T8" fmla="*/ 59 w 60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9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59" y="0"/>
                  </a:lnTo>
                  <a:lnTo>
                    <a:pt x="59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428">
              <a:extLst>
                <a:ext uri="{FF2B5EF4-FFF2-40B4-BE49-F238E27FC236}">
                  <a16:creationId xmlns:a16="http://schemas.microsoft.com/office/drawing/2014/main" id="{8379DA33-4CCC-35CB-8BCD-BC943E4AD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1485900"/>
              <a:ext cx="23813" cy="22225"/>
            </a:xfrm>
            <a:custGeom>
              <a:avLst/>
              <a:gdLst>
                <a:gd name="T0" fmla="*/ 66 w 67"/>
                <a:gd name="T1" fmla="*/ 59 h 60"/>
                <a:gd name="T2" fmla="*/ 0 w 67"/>
                <a:gd name="T3" fmla="*/ 59 h 60"/>
                <a:gd name="T4" fmla="*/ 0 w 67"/>
                <a:gd name="T5" fmla="*/ 0 h 60"/>
                <a:gd name="T6" fmla="*/ 66 w 67"/>
                <a:gd name="T7" fmla="*/ 0 h 60"/>
                <a:gd name="T8" fmla="*/ 66 w 67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6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6" y="0"/>
                  </a:lnTo>
                  <a:lnTo>
                    <a:pt x="66" y="5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Freeform 429">
              <a:extLst>
                <a:ext uri="{FF2B5EF4-FFF2-40B4-BE49-F238E27FC236}">
                  <a16:creationId xmlns:a16="http://schemas.microsoft.com/office/drawing/2014/main" id="{FA52A182-BD2C-4227-3F54-316EBCD28C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63" y="1485900"/>
              <a:ext cx="22225" cy="22225"/>
            </a:xfrm>
            <a:custGeom>
              <a:avLst/>
              <a:gdLst>
                <a:gd name="T0" fmla="*/ 61 w 62"/>
                <a:gd name="T1" fmla="*/ 59 h 60"/>
                <a:gd name="T2" fmla="*/ 0 w 62"/>
                <a:gd name="T3" fmla="*/ 59 h 60"/>
                <a:gd name="T4" fmla="*/ 0 w 62"/>
                <a:gd name="T5" fmla="*/ 0 h 60"/>
                <a:gd name="T6" fmla="*/ 61 w 62"/>
                <a:gd name="T7" fmla="*/ 0 h 60"/>
                <a:gd name="T8" fmla="*/ 61 w 62"/>
                <a:gd name="T9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61" y="59"/>
                  </a:moveTo>
                  <a:lnTo>
                    <a:pt x="0" y="59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59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6" name="Freeform 5011">
            <a:extLst>
              <a:ext uri="{FF2B5EF4-FFF2-40B4-BE49-F238E27FC236}">
                <a16:creationId xmlns:a16="http://schemas.microsoft.com/office/drawing/2014/main" id="{68BF50BB-CB4D-F364-07EE-6CFBFE8B786F}"/>
              </a:ext>
            </a:extLst>
          </p:cNvPr>
          <p:cNvSpPr>
            <a:spLocks noChangeArrowheads="1"/>
          </p:cNvSpPr>
          <p:nvPr userDrawn="1"/>
        </p:nvSpPr>
        <p:spPr bwMode="auto">
          <a:xfrm rot="16200000">
            <a:off x="19514738" y="-5"/>
            <a:ext cx="1649807" cy="1649817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435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435" y="0"/>
                </a:lnTo>
                <a:lnTo>
                  <a:pt x="0" y="435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8003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le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8AA1AB-A0C3-4744-C580-A0F83E0DC424}"/>
              </a:ext>
            </a:extLst>
          </p:cNvPr>
          <p:cNvGrpSpPr/>
          <p:nvPr userDrawn="1"/>
        </p:nvGrpSpPr>
        <p:grpSpPr>
          <a:xfrm rot="10800000">
            <a:off x="-2" y="12044654"/>
            <a:ext cx="1671336" cy="1671346"/>
            <a:chOff x="2198688" y="1670050"/>
            <a:chExt cx="157162" cy="157163"/>
          </a:xfrm>
        </p:grpSpPr>
        <p:sp>
          <p:nvSpPr>
            <p:cNvPr id="10" name="Freeform 5010">
              <a:extLst>
                <a:ext uri="{FF2B5EF4-FFF2-40B4-BE49-F238E27FC236}">
                  <a16:creationId xmlns:a16="http://schemas.microsoft.com/office/drawing/2014/main" id="{D518DD20-F0C5-9887-AD4A-184A0E3A65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5011">
              <a:extLst>
                <a:ext uri="{FF2B5EF4-FFF2-40B4-BE49-F238E27FC236}">
                  <a16:creationId xmlns:a16="http://schemas.microsoft.com/office/drawing/2014/main" id="{F7978458-C28A-6F47-A50F-8DCBE698BF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702493-819B-3A76-E2CF-413EA831C16F}"/>
              </a:ext>
            </a:extLst>
          </p:cNvPr>
          <p:cNvGrpSpPr/>
          <p:nvPr userDrawn="1"/>
        </p:nvGrpSpPr>
        <p:grpSpPr>
          <a:xfrm>
            <a:off x="1671335" y="12073893"/>
            <a:ext cx="1658372" cy="1642107"/>
            <a:chOff x="11055114" y="10673124"/>
            <a:chExt cx="1910284" cy="1891549"/>
          </a:xfrm>
          <a:solidFill>
            <a:schemeClr val="accent1"/>
          </a:solidFill>
        </p:grpSpPr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B63C226E-4601-F144-65E6-09F8BB24C7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114" y="10673124"/>
              <a:ext cx="955147" cy="1891549"/>
            </a:xfrm>
            <a:custGeom>
              <a:avLst/>
              <a:gdLst>
                <a:gd name="T0" fmla="*/ 0 w 225"/>
                <a:gd name="T1" fmla="*/ 445 h 446"/>
                <a:gd name="T2" fmla="*/ 224 w 225"/>
                <a:gd name="T3" fmla="*/ 222 h 446"/>
                <a:gd name="T4" fmla="*/ 0 w 225"/>
                <a:gd name="T5" fmla="*/ 0 h 446"/>
                <a:gd name="T6" fmla="*/ 0 w 225"/>
                <a:gd name="T7" fmla="*/ 44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46">
                  <a:moveTo>
                    <a:pt x="0" y="445"/>
                  </a:moveTo>
                  <a:lnTo>
                    <a:pt x="224" y="222"/>
                  </a:lnTo>
                  <a:lnTo>
                    <a:pt x="0" y="0"/>
                  </a:lnTo>
                  <a:lnTo>
                    <a:pt x="0" y="44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A93438BC-A3C7-3122-88D2-1238D2C011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0261" y="10673124"/>
              <a:ext cx="955137" cy="1891549"/>
            </a:xfrm>
            <a:custGeom>
              <a:avLst/>
              <a:gdLst>
                <a:gd name="T0" fmla="*/ 0 w 223"/>
                <a:gd name="T1" fmla="*/ 222 h 446"/>
                <a:gd name="T2" fmla="*/ 222 w 223"/>
                <a:gd name="T3" fmla="*/ 445 h 446"/>
                <a:gd name="T4" fmla="*/ 222 w 223"/>
                <a:gd name="T5" fmla="*/ 0 h 446"/>
                <a:gd name="T6" fmla="*/ 0 w 223"/>
                <a:gd name="T7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446">
                  <a:moveTo>
                    <a:pt x="0" y="222"/>
                  </a:moveTo>
                  <a:lnTo>
                    <a:pt x="222" y="445"/>
                  </a:lnTo>
                  <a:lnTo>
                    <a:pt x="222" y="0"/>
                  </a:lnTo>
                  <a:lnTo>
                    <a:pt x="0" y="222"/>
                  </a:lnTo>
                </a:path>
              </a:pathLst>
            </a:custGeom>
            <a:solidFill>
              <a:schemeClr val="accent5"/>
            </a:solidFill>
            <a:ln w="9525" cap="flat">
              <a:noFill/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7F581D8-B465-F032-21E8-E87D857904C6}"/>
              </a:ext>
            </a:extLst>
          </p:cNvPr>
          <p:cNvGrpSpPr/>
          <p:nvPr userDrawn="1"/>
        </p:nvGrpSpPr>
        <p:grpSpPr>
          <a:xfrm rot="10800000" flipH="1" flipV="1">
            <a:off x="0" y="10356599"/>
            <a:ext cx="1671335" cy="1688055"/>
            <a:chOff x="1481138" y="1035049"/>
            <a:chExt cx="2557462" cy="2583045"/>
          </a:xfrm>
        </p:grpSpPr>
        <p:sp>
          <p:nvSpPr>
            <p:cNvPr id="16" name="Freeform 250">
              <a:extLst>
                <a:ext uri="{FF2B5EF4-FFF2-40B4-BE49-F238E27FC236}">
                  <a16:creationId xmlns:a16="http://schemas.microsoft.com/office/drawing/2014/main" id="{65AAA6C3-6140-879E-E498-81C04AB117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51">
              <a:extLst>
                <a:ext uri="{FF2B5EF4-FFF2-40B4-BE49-F238E27FC236}">
                  <a16:creationId xmlns:a16="http://schemas.microsoft.com/office/drawing/2014/main" id="{37F368B7-C6CA-2014-569E-9EFE9718B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52">
              <a:extLst>
                <a:ext uri="{FF2B5EF4-FFF2-40B4-BE49-F238E27FC236}">
                  <a16:creationId xmlns:a16="http://schemas.microsoft.com/office/drawing/2014/main" id="{E45DE75C-8CC4-4F8D-EFDF-B8AA7B84D9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253">
              <a:extLst>
                <a:ext uri="{FF2B5EF4-FFF2-40B4-BE49-F238E27FC236}">
                  <a16:creationId xmlns:a16="http://schemas.microsoft.com/office/drawing/2014/main" id="{B09F2830-2995-1875-DA58-3A6030BBBA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254">
              <a:extLst>
                <a:ext uri="{FF2B5EF4-FFF2-40B4-BE49-F238E27FC236}">
                  <a16:creationId xmlns:a16="http://schemas.microsoft.com/office/drawing/2014/main" id="{3850DB76-BBB0-2307-42D5-59AE460B5E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255">
              <a:extLst>
                <a:ext uri="{FF2B5EF4-FFF2-40B4-BE49-F238E27FC236}">
                  <a16:creationId xmlns:a16="http://schemas.microsoft.com/office/drawing/2014/main" id="{537271A4-6435-039C-8C6B-6006FAB7F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56">
              <a:extLst>
                <a:ext uri="{FF2B5EF4-FFF2-40B4-BE49-F238E27FC236}">
                  <a16:creationId xmlns:a16="http://schemas.microsoft.com/office/drawing/2014/main" id="{B58F4E25-87AB-B45A-200D-C5CE30F73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7">
              <a:extLst>
                <a:ext uri="{FF2B5EF4-FFF2-40B4-BE49-F238E27FC236}">
                  <a16:creationId xmlns:a16="http://schemas.microsoft.com/office/drawing/2014/main" id="{41B7D664-A353-00B5-6124-AA62E8D6D7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58">
              <a:extLst>
                <a:ext uri="{FF2B5EF4-FFF2-40B4-BE49-F238E27FC236}">
                  <a16:creationId xmlns:a16="http://schemas.microsoft.com/office/drawing/2014/main" id="{F3A4A95C-DCB5-CCD2-1BCD-53463AA3F0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06632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Bold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F46C6-EC0B-0442-8578-87AC7B16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664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Light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83FE3BE-DEB6-FE4E-936D-E13D5676D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2895600"/>
            <a:ext cx="19126200" cy="946413"/>
          </a:xfrm>
        </p:spPr>
        <p:txBody>
          <a:bodyPr wrap="square">
            <a:spAutoFit/>
          </a:bodyPr>
          <a:lstStyle>
            <a:lvl1pPr>
              <a:defRPr sz="6000" b="0" i="0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7054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38744A-E82E-4AEB-BE6E-E62D5C1D36D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987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844C81-2C38-475B-BD27-4272FA58A3E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94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" y="-21772"/>
            <a:ext cx="24383999" cy="13737772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9906000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solidFill>
                  <a:schemeClr val="bg1"/>
                </a:solidFill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BD4DF-F6A4-684A-88B0-86FDBBD4DD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259800" y="838200"/>
            <a:ext cx="2387600" cy="223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62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782" y="2244436"/>
            <a:ext cx="9144000" cy="91440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450473B4-42A5-6F48-BD48-E68DE19CDA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57857" y="2216133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C3C61C-C656-5742-917A-28E055CABF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58537" y="4800600"/>
            <a:ext cx="10057719" cy="53553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A71AFFF-5D54-6EB5-E9D2-85605A8CF3F5}"/>
              </a:ext>
            </a:extLst>
          </p:cNvPr>
          <p:cNvGrpSpPr/>
          <p:nvPr userDrawn="1"/>
        </p:nvGrpSpPr>
        <p:grpSpPr>
          <a:xfrm rot="10800000">
            <a:off x="22760032" y="12970"/>
            <a:ext cx="1623968" cy="1640377"/>
            <a:chOff x="9166522" y="4957273"/>
            <a:chExt cx="1959618" cy="1979418"/>
          </a:xfrm>
        </p:grpSpPr>
        <p:sp>
          <p:nvSpPr>
            <p:cNvPr id="11" name="Freeform 432">
              <a:extLst>
                <a:ext uri="{FF2B5EF4-FFF2-40B4-BE49-F238E27FC236}">
                  <a16:creationId xmlns:a16="http://schemas.microsoft.com/office/drawing/2014/main" id="{976BF163-CE5C-0E21-B20B-D190A6F2CDE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433">
              <a:extLst>
                <a:ext uri="{FF2B5EF4-FFF2-40B4-BE49-F238E27FC236}">
                  <a16:creationId xmlns:a16="http://schemas.microsoft.com/office/drawing/2014/main" id="{B7FDC716-7683-0843-6A62-3125E35497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69DF1D4-B153-72AC-6151-3A24DDF007C1}"/>
              </a:ext>
            </a:extLst>
          </p:cNvPr>
          <p:cNvGrpSpPr/>
          <p:nvPr userDrawn="1"/>
        </p:nvGrpSpPr>
        <p:grpSpPr>
          <a:xfrm>
            <a:off x="21090481" y="0"/>
            <a:ext cx="1653338" cy="1653348"/>
            <a:chOff x="2198688" y="1670050"/>
            <a:chExt cx="157162" cy="157163"/>
          </a:xfrm>
        </p:grpSpPr>
        <p:sp>
          <p:nvSpPr>
            <p:cNvPr id="24" name="Freeform 5010">
              <a:extLst>
                <a:ext uri="{FF2B5EF4-FFF2-40B4-BE49-F238E27FC236}">
                  <a16:creationId xmlns:a16="http://schemas.microsoft.com/office/drawing/2014/main" id="{EEB15CCA-B8FA-D6EC-4217-F852620FD4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5011">
              <a:extLst>
                <a:ext uri="{FF2B5EF4-FFF2-40B4-BE49-F238E27FC236}">
                  <a16:creationId xmlns:a16="http://schemas.microsoft.com/office/drawing/2014/main" id="{82F30148-B9DC-3C0D-7303-7025DD451E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rgbClr val="EE47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AC71985-A4F9-CF51-D33E-A4ABC355AF1A}"/>
              </a:ext>
            </a:extLst>
          </p:cNvPr>
          <p:cNvGrpSpPr/>
          <p:nvPr userDrawn="1"/>
        </p:nvGrpSpPr>
        <p:grpSpPr>
          <a:xfrm rot="10800000">
            <a:off x="19409297" y="-22935"/>
            <a:ext cx="1682387" cy="1699217"/>
            <a:chOff x="1481138" y="1035049"/>
            <a:chExt cx="2557462" cy="2583045"/>
          </a:xfrm>
        </p:grpSpPr>
        <p:sp>
          <p:nvSpPr>
            <p:cNvPr id="27" name="Freeform 250">
              <a:extLst>
                <a:ext uri="{FF2B5EF4-FFF2-40B4-BE49-F238E27FC236}">
                  <a16:creationId xmlns:a16="http://schemas.microsoft.com/office/drawing/2014/main" id="{A9AE2707-298F-ECD7-9EB5-A9A85EE1BD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51">
              <a:extLst>
                <a:ext uri="{FF2B5EF4-FFF2-40B4-BE49-F238E27FC236}">
                  <a16:creationId xmlns:a16="http://schemas.microsoft.com/office/drawing/2014/main" id="{72EE249F-9F56-C266-92DC-40B08DC58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52">
              <a:extLst>
                <a:ext uri="{FF2B5EF4-FFF2-40B4-BE49-F238E27FC236}">
                  <a16:creationId xmlns:a16="http://schemas.microsoft.com/office/drawing/2014/main" id="{6805975D-B2FC-1A29-F97F-5B47D8D4A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53">
              <a:extLst>
                <a:ext uri="{FF2B5EF4-FFF2-40B4-BE49-F238E27FC236}">
                  <a16:creationId xmlns:a16="http://schemas.microsoft.com/office/drawing/2014/main" id="{09933B7B-AF06-C2DC-9F3D-A58A55063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54">
              <a:extLst>
                <a:ext uri="{FF2B5EF4-FFF2-40B4-BE49-F238E27FC236}">
                  <a16:creationId xmlns:a16="http://schemas.microsoft.com/office/drawing/2014/main" id="{CFA671FD-CA65-89DE-AAD0-DDCD13B98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55">
              <a:extLst>
                <a:ext uri="{FF2B5EF4-FFF2-40B4-BE49-F238E27FC236}">
                  <a16:creationId xmlns:a16="http://schemas.microsoft.com/office/drawing/2014/main" id="{3BA61A41-C65B-5080-96A7-E9A47A8D97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56">
              <a:extLst>
                <a:ext uri="{FF2B5EF4-FFF2-40B4-BE49-F238E27FC236}">
                  <a16:creationId xmlns:a16="http://schemas.microsoft.com/office/drawing/2014/main" id="{586E3C29-D56A-1AA0-A678-FFE171618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57">
              <a:extLst>
                <a:ext uri="{FF2B5EF4-FFF2-40B4-BE49-F238E27FC236}">
                  <a16:creationId xmlns:a16="http://schemas.microsoft.com/office/drawing/2014/main" id="{A7376E59-B36D-5F99-6292-F043537CE5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58">
              <a:extLst>
                <a:ext uri="{FF2B5EF4-FFF2-40B4-BE49-F238E27FC236}">
                  <a16:creationId xmlns:a16="http://schemas.microsoft.com/office/drawing/2014/main" id="{DDDD38C3-6FB3-3C10-4DDA-F00A2A2582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7436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2057400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07343" y="1404257"/>
            <a:ext cx="9144000" cy="91440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EA31E52-8983-D940-A62D-E17AEFFD9A0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371600" y="4413746"/>
            <a:ext cx="10058400" cy="49039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05DC179-13C8-EC03-0E1C-A42A9C0F2160}"/>
              </a:ext>
            </a:extLst>
          </p:cNvPr>
          <p:cNvGrpSpPr/>
          <p:nvPr userDrawn="1"/>
        </p:nvGrpSpPr>
        <p:grpSpPr>
          <a:xfrm>
            <a:off x="22806557" y="10593974"/>
            <a:ext cx="1600200" cy="1600210"/>
            <a:chOff x="2198688" y="1670050"/>
            <a:chExt cx="157162" cy="157163"/>
          </a:xfrm>
        </p:grpSpPr>
        <p:sp>
          <p:nvSpPr>
            <p:cNvPr id="15" name="Freeform 5010">
              <a:extLst>
                <a:ext uri="{FF2B5EF4-FFF2-40B4-BE49-F238E27FC236}">
                  <a16:creationId xmlns:a16="http://schemas.microsoft.com/office/drawing/2014/main" id="{194C893C-36BA-EB8E-EDA2-96B34542CC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5011">
              <a:extLst>
                <a:ext uri="{FF2B5EF4-FFF2-40B4-BE49-F238E27FC236}">
                  <a16:creationId xmlns:a16="http://schemas.microsoft.com/office/drawing/2014/main" id="{C7CC2D3F-02A9-9822-BFDB-D3CE82D202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FC47CF5-8770-B082-2DC3-A816E18AC2FC}"/>
              </a:ext>
            </a:extLst>
          </p:cNvPr>
          <p:cNvGrpSpPr/>
          <p:nvPr userDrawn="1"/>
        </p:nvGrpSpPr>
        <p:grpSpPr>
          <a:xfrm>
            <a:off x="21206357" y="10593974"/>
            <a:ext cx="1600200" cy="1616359"/>
            <a:chOff x="1997075" y="1349375"/>
            <a:chExt cx="157163" cy="158750"/>
          </a:xfrm>
        </p:grpSpPr>
        <p:sp>
          <p:nvSpPr>
            <p:cNvPr id="33" name="Freeform 363">
              <a:extLst>
                <a:ext uri="{FF2B5EF4-FFF2-40B4-BE49-F238E27FC236}">
                  <a16:creationId xmlns:a16="http://schemas.microsoft.com/office/drawing/2014/main" id="{FF7B8306-91D6-99AF-EB30-32D8D31555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349375"/>
              <a:ext cx="157163" cy="158750"/>
            </a:xfrm>
            <a:custGeom>
              <a:avLst/>
              <a:gdLst>
                <a:gd name="T0" fmla="*/ 0 w 436"/>
                <a:gd name="T1" fmla="*/ 439 h 440"/>
                <a:gd name="T2" fmla="*/ 435 w 436"/>
                <a:gd name="T3" fmla="*/ 439 h 440"/>
                <a:gd name="T4" fmla="*/ 435 w 436"/>
                <a:gd name="T5" fmla="*/ 0 h 440"/>
                <a:gd name="T6" fmla="*/ 0 w 436"/>
                <a:gd name="T7" fmla="*/ 0 h 440"/>
                <a:gd name="T8" fmla="*/ 0 w 436"/>
                <a:gd name="T9" fmla="*/ 439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440">
                  <a:moveTo>
                    <a:pt x="0" y="439"/>
                  </a:moveTo>
                  <a:lnTo>
                    <a:pt x="435" y="439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439"/>
                  </a:lnTo>
                </a:path>
              </a:pathLst>
            </a:custGeom>
            <a:solidFill>
              <a:srgbClr val="00AB6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364">
              <a:extLst>
                <a:ext uri="{FF2B5EF4-FFF2-40B4-BE49-F238E27FC236}">
                  <a16:creationId xmlns:a16="http://schemas.microsoft.com/office/drawing/2014/main" id="{206748E4-3149-3CE1-DAF8-208194E5A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366838"/>
              <a:ext cx="157163" cy="17462"/>
            </a:xfrm>
            <a:custGeom>
              <a:avLst/>
              <a:gdLst>
                <a:gd name="T0" fmla="*/ 0 w 436"/>
                <a:gd name="T1" fmla="*/ 47 h 48"/>
                <a:gd name="T2" fmla="*/ 435 w 436"/>
                <a:gd name="T3" fmla="*/ 47 h 48"/>
                <a:gd name="T4" fmla="*/ 435 w 436"/>
                <a:gd name="T5" fmla="*/ 0 h 48"/>
                <a:gd name="T6" fmla="*/ 0 w 436"/>
                <a:gd name="T7" fmla="*/ 0 h 48"/>
                <a:gd name="T8" fmla="*/ 0 w 436"/>
                <a:gd name="T9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48">
                  <a:moveTo>
                    <a:pt x="0" y="47"/>
                  </a:moveTo>
                  <a:lnTo>
                    <a:pt x="435" y="47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365">
              <a:extLst>
                <a:ext uri="{FF2B5EF4-FFF2-40B4-BE49-F238E27FC236}">
                  <a16:creationId xmlns:a16="http://schemas.microsoft.com/office/drawing/2014/main" id="{7221F44A-AF76-ECAF-D73E-4C6420585E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438275"/>
              <a:ext cx="157163" cy="19050"/>
            </a:xfrm>
            <a:custGeom>
              <a:avLst/>
              <a:gdLst>
                <a:gd name="T0" fmla="*/ 0 w 436"/>
                <a:gd name="T1" fmla="*/ 52 h 53"/>
                <a:gd name="T2" fmla="*/ 435 w 436"/>
                <a:gd name="T3" fmla="*/ 52 h 53"/>
                <a:gd name="T4" fmla="*/ 435 w 436"/>
                <a:gd name="T5" fmla="*/ 0 h 53"/>
                <a:gd name="T6" fmla="*/ 0 w 436"/>
                <a:gd name="T7" fmla="*/ 0 h 53"/>
                <a:gd name="T8" fmla="*/ 0 w 436"/>
                <a:gd name="T9" fmla="*/ 5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53">
                  <a:moveTo>
                    <a:pt x="0" y="52"/>
                  </a:moveTo>
                  <a:lnTo>
                    <a:pt x="435" y="52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52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366">
              <a:extLst>
                <a:ext uri="{FF2B5EF4-FFF2-40B4-BE49-F238E27FC236}">
                  <a16:creationId xmlns:a16="http://schemas.microsoft.com/office/drawing/2014/main" id="{A18E8118-5AD1-7873-6FEB-9B75A7834E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401763"/>
              <a:ext cx="157163" cy="19050"/>
            </a:xfrm>
            <a:custGeom>
              <a:avLst/>
              <a:gdLst>
                <a:gd name="T0" fmla="*/ 0 w 436"/>
                <a:gd name="T1" fmla="*/ 51 h 52"/>
                <a:gd name="T2" fmla="*/ 435 w 436"/>
                <a:gd name="T3" fmla="*/ 51 h 52"/>
                <a:gd name="T4" fmla="*/ 435 w 436"/>
                <a:gd name="T5" fmla="*/ 0 h 52"/>
                <a:gd name="T6" fmla="*/ 0 w 436"/>
                <a:gd name="T7" fmla="*/ 0 h 52"/>
                <a:gd name="T8" fmla="*/ 0 w 436"/>
                <a:gd name="T9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52">
                  <a:moveTo>
                    <a:pt x="0" y="51"/>
                  </a:moveTo>
                  <a:lnTo>
                    <a:pt x="435" y="51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51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367">
              <a:extLst>
                <a:ext uri="{FF2B5EF4-FFF2-40B4-BE49-F238E27FC236}">
                  <a16:creationId xmlns:a16="http://schemas.microsoft.com/office/drawing/2014/main" id="{90779A63-CED7-8ECA-63A4-F321982FF0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075" y="1474788"/>
              <a:ext cx="157163" cy="15875"/>
            </a:xfrm>
            <a:custGeom>
              <a:avLst/>
              <a:gdLst>
                <a:gd name="T0" fmla="*/ 0 w 436"/>
                <a:gd name="T1" fmla="*/ 44 h 45"/>
                <a:gd name="T2" fmla="*/ 435 w 436"/>
                <a:gd name="T3" fmla="*/ 44 h 45"/>
                <a:gd name="T4" fmla="*/ 435 w 436"/>
                <a:gd name="T5" fmla="*/ 0 h 45"/>
                <a:gd name="T6" fmla="*/ 0 w 436"/>
                <a:gd name="T7" fmla="*/ 0 h 45"/>
                <a:gd name="T8" fmla="*/ 0 w 436"/>
                <a:gd name="T9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6" h="45">
                  <a:moveTo>
                    <a:pt x="0" y="44"/>
                  </a:moveTo>
                  <a:lnTo>
                    <a:pt x="435" y="44"/>
                  </a:lnTo>
                  <a:lnTo>
                    <a:pt x="435" y="0"/>
                  </a:lnTo>
                  <a:lnTo>
                    <a:pt x="0" y="0"/>
                  </a:lnTo>
                  <a:lnTo>
                    <a:pt x="0" y="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15A98F9-7932-614F-08F0-A08049377442}"/>
              </a:ext>
            </a:extLst>
          </p:cNvPr>
          <p:cNvGrpSpPr/>
          <p:nvPr userDrawn="1"/>
        </p:nvGrpSpPr>
        <p:grpSpPr>
          <a:xfrm>
            <a:off x="19600523" y="10604101"/>
            <a:ext cx="1605833" cy="1590083"/>
            <a:chOff x="11055114" y="10673124"/>
            <a:chExt cx="1910284" cy="1891549"/>
          </a:xfrm>
          <a:solidFill>
            <a:schemeClr val="accent1"/>
          </a:solidFill>
        </p:grpSpPr>
        <p:sp>
          <p:nvSpPr>
            <p:cNvPr id="39" name="Freeform 18">
              <a:extLst>
                <a:ext uri="{FF2B5EF4-FFF2-40B4-BE49-F238E27FC236}">
                  <a16:creationId xmlns:a16="http://schemas.microsoft.com/office/drawing/2014/main" id="{1DA460DB-5E9B-6BFC-0B5A-A84447C0B9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114" y="10673124"/>
              <a:ext cx="955147" cy="1891549"/>
            </a:xfrm>
            <a:custGeom>
              <a:avLst/>
              <a:gdLst>
                <a:gd name="T0" fmla="*/ 0 w 225"/>
                <a:gd name="T1" fmla="*/ 445 h 446"/>
                <a:gd name="T2" fmla="*/ 224 w 225"/>
                <a:gd name="T3" fmla="*/ 222 h 446"/>
                <a:gd name="T4" fmla="*/ 0 w 225"/>
                <a:gd name="T5" fmla="*/ 0 h 446"/>
                <a:gd name="T6" fmla="*/ 0 w 225"/>
                <a:gd name="T7" fmla="*/ 44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46">
                  <a:moveTo>
                    <a:pt x="0" y="445"/>
                  </a:moveTo>
                  <a:lnTo>
                    <a:pt x="224" y="222"/>
                  </a:lnTo>
                  <a:lnTo>
                    <a:pt x="0" y="0"/>
                  </a:lnTo>
                  <a:lnTo>
                    <a:pt x="0" y="44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70A28A3D-C0DE-8D7C-8DBE-57F2C50B67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0261" y="10673124"/>
              <a:ext cx="955137" cy="1891549"/>
            </a:xfrm>
            <a:custGeom>
              <a:avLst/>
              <a:gdLst>
                <a:gd name="T0" fmla="*/ 0 w 223"/>
                <a:gd name="T1" fmla="*/ 222 h 446"/>
                <a:gd name="T2" fmla="*/ 222 w 223"/>
                <a:gd name="T3" fmla="*/ 445 h 446"/>
                <a:gd name="T4" fmla="*/ 222 w 223"/>
                <a:gd name="T5" fmla="*/ 0 h 446"/>
                <a:gd name="T6" fmla="*/ 0 w 223"/>
                <a:gd name="T7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446">
                  <a:moveTo>
                    <a:pt x="0" y="222"/>
                  </a:moveTo>
                  <a:lnTo>
                    <a:pt x="222" y="445"/>
                  </a:lnTo>
                  <a:lnTo>
                    <a:pt x="222" y="0"/>
                  </a:lnTo>
                  <a:lnTo>
                    <a:pt x="0" y="222"/>
                  </a:lnTo>
                </a:path>
              </a:pathLst>
            </a:custGeom>
            <a:solidFill>
              <a:schemeClr val="tx2"/>
            </a:solidFill>
            <a:ln w="9525" cap="flat">
              <a:noFill/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835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2057400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EA31E52-8983-D940-A62D-E17AEFFD9A0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371600" y="4413746"/>
            <a:ext cx="10058400" cy="49039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AFBCC98-BB79-8E49-30AF-14D8AD0DE2AB}"/>
              </a:ext>
            </a:extLst>
          </p:cNvPr>
          <p:cNvGrpSpPr/>
          <p:nvPr userDrawn="1"/>
        </p:nvGrpSpPr>
        <p:grpSpPr>
          <a:xfrm rot="10800000">
            <a:off x="22771916" y="3213445"/>
            <a:ext cx="1623968" cy="1640377"/>
            <a:chOff x="9166522" y="4957273"/>
            <a:chExt cx="1959618" cy="1979418"/>
          </a:xfrm>
        </p:grpSpPr>
        <p:sp>
          <p:nvSpPr>
            <p:cNvPr id="9" name="Freeform 432">
              <a:extLst>
                <a:ext uri="{FF2B5EF4-FFF2-40B4-BE49-F238E27FC236}">
                  <a16:creationId xmlns:a16="http://schemas.microsoft.com/office/drawing/2014/main" id="{10CA665A-FC37-FC01-1BCA-F220869BB2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433">
              <a:extLst>
                <a:ext uri="{FF2B5EF4-FFF2-40B4-BE49-F238E27FC236}">
                  <a16:creationId xmlns:a16="http://schemas.microsoft.com/office/drawing/2014/main" id="{B00AA227-F54D-0FD4-5278-FECD34B23B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48D0F83-CF18-3C95-4505-1C4179F2C9C8}"/>
              </a:ext>
            </a:extLst>
          </p:cNvPr>
          <p:cNvGrpSpPr/>
          <p:nvPr userDrawn="1"/>
        </p:nvGrpSpPr>
        <p:grpSpPr>
          <a:xfrm>
            <a:off x="22794686" y="1593273"/>
            <a:ext cx="1600200" cy="1616208"/>
            <a:chOff x="1481138" y="1035049"/>
            <a:chExt cx="2557462" cy="2583045"/>
          </a:xfrm>
        </p:grpSpPr>
        <p:sp>
          <p:nvSpPr>
            <p:cNvPr id="15" name="Freeform 250">
              <a:extLst>
                <a:ext uri="{FF2B5EF4-FFF2-40B4-BE49-F238E27FC236}">
                  <a16:creationId xmlns:a16="http://schemas.microsoft.com/office/drawing/2014/main" id="{468929FF-2A0F-33BF-0EB6-45AC565F2D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251">
              <a:extLst>
                <a:ext uri="{FF2B5EF4-FFF2-40B4-BE49-F238E27FC236}">
                  <a16:creationId xmlns:a16="http://schemas.microsoft.com/office/drawing/2014/main" id="{13AF1C96-8273-AB9C-2E12-0B75AECAF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035049"/>
              <a:ext cx="843954" cy="869537"/>
            </a:xfrm>
            <a:custGeom>
              <a:avLst/>
              <a:gdLst>
                <a:gd name="T0" fmla="*/ 0 w 144"/>
                <a:gd name="T1" fmla="*/ 148 h 149"/>
                <a:gd name="T2" fmla="*/ 143 w 144"/>
                <a:gd name="T3" fmla="*/ 148 h 149"/>
                <a:gd name="T4" fmla="*/ 0 w 144"/>
                <a:gd name="T5" fmla="*/ 0 h 149"/>
                <a:gd name="T6" fmla="*/ 0 w 144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9">
                  <a:moveTo>
                    <a:pt x="0" y="148"/>
                  </a:moveTo>
                  <a:lnTo>
                    <a:pt x="143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52">
              <a:extLst>
                <a:ext uri="{FF2B5EF4-FFF2-40B4-BE49-F238E27FC236}">
                  <a16:creationId xmlns:a16="http://schemas.microsoft.com/office/drawing/2014/main" id="{374A5F86-3915-0DC1-BC23-5ED5B532A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035049"/>
              <a:ext cx="869537" cy="869537"/>
            </a:xfrm>
            <a:custGeom>
              <a:avLst/>
              <a:gdLst>
                <a:gd name="T0" fmla="*/ 0 w 149"/>
                <a:gd name="T1" fmla="*/ 148 h 149"/>
                <a:gd name="T2" fmla="*/ 148 w 149"/>
                <a:gd name="T3" fmla="*/ 148 h 149"/>
                <a:gd name="T4" fmla="*/ 0 w 149"/>
                <a:gd name="T5" fmla="*/ 0 h 149"/>
                <a:gd name="T6" fmla="*/ 0 w 149"/>
                <a:gd name="T7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9">
                  <a:moveTo>
                    <a:pt x="0" y="148"/>
                  </a:moveTo>
                  <a:lnTo>
                    <a:pt x="148" y="148"/>
                  </a:lnTo>
                  <a:lnTo>
                    <a:pt x="0" y="0"/>
                  </a:lnTo>
                  <a:lnTo>
                    <a:pt x="0" y="1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53">
              <a:extLst>
                <a:ext uri="{FF2B5EF4-FFF2-40B4-BE49-F238E27FC236}">
                  <a16:creationId xmlns:a16="http://schemas.microsoft.com/office/drawing/2014/main" id="{D3AECD7A-26D1-82CF-3F2C-089F8EE0CE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1904586"/>
              <a:ext cx="869537" cy="843971"/>
            </a:xfrm>
            <a:custGeom>
              <a:avLst/>
              <a:gdLst>
                <a:gd name="T0" fmla="*/ 0 w 149"/>
                <a:gd name="T1" fmla="*/ 144 h 145"/>
                <a:gd name="T2" fmla="*/ 148 w 149"/>
                <a:gd name="T3" fmla="*/ 144 h 145"/>
                <a:gd name="T4" fmla="*/ 0 w 149"/>
                <a:gd name="T5" fmla="*/ 0 h 145"/>
                <a:gd name="T6" fmla="*/ 0 w 149"/>
                <a:gd name="T7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144"/>
                  </a:moveTo>
                  <a:lnTo>
                    <a:pt x="148" y="144"/>
                  </a:lnTo>
                  <a:lnTo>
                    <a:pt x="0" y="0"/>
                  </a:lnTo>
                  <a:lnTo>
                    <a:pt x="0" y="144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254">
              <a:extLst>
                <a:ext uri="{FF2B5EF4-FFF2-40B4-BE49-F238E27FC236}">
                  <a16:creationId xmlns:a16="http://schemas.microsoft.com/office/drawing/2014/main" id="{092A7188-6CFD-6B48-F5E4-3106E5A44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1904586"/>
              <a:ext cx="843954" cy="843971"/>
            </a:xfrm>
            <a:custGeom>
              <a:avLst/>
              <a:gdLst>
                <a:gd name="T0" fmla="*/ 0 w 144"/>
                <a:gd name="T1" fmla="*/ 0 h 145"/>
                <a:gd name="T2" fmla="*/ 0 w 144"/>
                <a:gd name="T3" fmla="*/ 144 h 145"/>
                <a:gd name="T4" fmla="*/ 143 w 144"/>
                <a:gd name="T5" fmla="*/ 144 h 145"/>
                <a:gd name="T6" fmla="*/ 0 w 144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5">
                  <a:moveTo>
                    <a:pt x="0" y="0"/>
                  </a:moveTo>
                  <a:lnTo>
                    <a:pt x="0" y="144"/>
                  </a:lnTo>
                  <a:lnTo>
                    <a:pt x="143" y="144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255">
              <a:extLst>
                <a:ext uri="{FF2B5EF4-FFF2-40B4-BE49-F238E27FC236}">
                  <a16:creationId xmlns:a16="http://schemas.microsoft.com/office/drawing/2014/main" id="{14381635-359D-4B45-A476-60156037A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1904586"/>
              <a:ext cx="869537" cy="843971"/>
            </a:xfrm>
            <a:custGeom>
              <a:avLst/>
              <a:gdLst>
                <a:gd name="T0" fmla="*/ 0 w 149"/>
                <a:gd name="T1" fmla="*/ 0 h 145"/>
                <a:gd name="T2" fmla="*/ 0 w 149"/>
                <a:gd name="T3" fmla="*/ 144 h 145"/>
                <a:gd name="T4" fmla="*/ 148 w 149"/>
                <a:gd name="T5" fmla="*/ 144 h 145"/>
                <a:gd name="T6" fmla="*/ 0 w 149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5">
                  <a:moveTo>
                    <a:pt x="0" y="0"/>
                  </a:moveTo>
                  <a:lnTo>
                    <a:pt x="0" y="144"/>
                  </a:lnTo>
                  <a:lnTo>
                    <a:pt x="148" y="144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256">
              <a:extLst>
                <a:ext uri="{FF2B5EF4-FFF2-40B4-BE49-F238E27FC236}">
                  <a16:creationId xmlns:a16="http://schemas.microsoft.com/office/drawing/2014/main" id="{20D6F2A5-C1DC-FECB-4B9E-9F83447A9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138" y="2748557"/>
              <a:ext cx="869537" cy="869537"/>
            </a:xfrm>
            <a:custGeom>
              <a:avLst/>
              <a:gdLst>
                <a:gd name="T0" fmla="*/ 0 w 149"/>
                <a:gd name="T1" fmla="*/ 147 h 148"/>
                <a:gd name="T2" fmla="*/ 148 w 149"/>
                <a:gd name="T3" fmla="*/ 147 h 148"/>
                <a:gd name="T4" fmla="*/ 0 w 149"/>
                <a:gd name="T5" fmla="*/ 0 h 148"/>
                <a:gd name="T6" fmla="*/ 0 w 149"/>
                <a:gd name="T7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147"/>
                  </a:moveTo>
                  <a:lnTo>
                    <a:pt x="148" y="147"/>
                  </a:lnTo>
                  <a:lnTo>
                    <a:pt x="0" y="0"/>
                  </a:lnTo>
                  <a:lnTo>
                    <a:pt x="0" y="14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57">
              <a:extLst>
                <a:ext uri="{FF2B5EF4-FFF2-40B4-BE49-F238E27FC236}">
                  <a16:creationId xmlns:a16="http://schemas.microsoft.com/office/drawing/2014/main" id="{E91A7A4B-11E4-2F27-9707-C4B585413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0675" y="2748557"/>
              <a:ext cx="843954" cy="869537"/>
            </a:xfrm>
            <a:custGeom>
              <a:avLst/>
              <a:gdLst>
                <a:gd name="T0" fmla="*/ 0 w 144"/>
                <a:gd name="T1" fmla="*/ 0 h 148"/>
                <a:gd name="T2" fmla="*/ 0 w 144"/>
                <a:gd name="T3" fmla="*/ 147 h 148"/>
                <a:gd name="T4" fmla="*/ 143 w 144"/>
                <a:gd name="T5" fmla="*/ 147 h 148"/>
                <a:gd name="T6" fmla="*/ 0 w 144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48">
                  <a:moveTo>
                    <a:pt x="0" y="0"/>
                  </a:moveTo>
                  <a:lnTo>
                    <a:pt x="0" y="147"/>
                  </a:lnTo>
                  <a:lnTo>
                    <a:pt x="143" y="147"/>
                  </a:lnTo>
                  <a:lnTo>
                    <a:pt x="0" y="0"/>
                  </a:lnTo>
                </a:path>
              </a:pathLst>
            </a:custGeom>
            <a:solidFill>
              <a:srgbClr val="231F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8">
              <a:extLst>
                <a:ext uri="{FF2B5EF4-FFF2-40B4-BE49-F238E27FC236}">
                  <a16:creationId xmlns:a16="http://schemas.microsoft.com/office/drawing/2014/main" id="{95049C7E-D151-64E9-22E3-18C0229E7F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9063" y="2748557"/>
              <a:ext cx="869537" cy="869537"/>
            </a:xfrm>
            <a:custGeom>
              <a:avLst/>
              <a:gdLst>
                <a:gd name="T0" fmla="*/ 0 w 149"/>
                <a:gd name="T1" fmla="*/ 0 h 148"/>
                <a:gd name="T2" fmla="*/ 0 w 149"/>
                <a:gd name="T3" fmla="*/ 147 h 148"/>
                <a:gd name="T4" fmla="*/ 148 w 149"/>
                <a:gd name="T5" fmla="*/ 147 h 148"/>
                <a:gd name="T6" fmla="*/ 0 w 149"/>
                <a:gd name="T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48">
                  <a:moveTo>
                    <a:pt x="0" y="0"/>
                  </a:moveTo>
                  <a:lnTo>
                    <a:pt x="0" y="147"/>
                  </a:lnTo>
                  <a:lnTo>
                    <a:pt x="148" y="147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80AA111-E792-3143-F7B5-9FAA386F329B}"/>
              </a:ext>
            </a:extLst>
          </p:cNvPr>
          <p:cNvGrpSpPr/>
          <p:nvPr userDrawn="1"/>
        </p:nvGrpSpPr>
        <p:grpSpPr>
          <a:xfrm>
            <a:off x="22783800" y="-6937"/>
            <a:ext cx="1600200" cy="1600210"/>
            <a:chOff x="2198688" y="1670050"/>
            <a:chExt cx="157162" cy="157163"/>
          </a:xfrm>
        </p:grpSpPr>
        <p:sp>
          <p:nvSpPr>
            <p:cNvPr id="25" name="Freeform 5010">
              <a:extLst>
                <a:ext uri="{FF2B5EF4-FFF2-40B4-BE49-F238E27FC236}">
                  <a16:creationId xmlns:a16="http://schemas.microsoft.com/office/drawing/2014/main" id="{C2364213-C684-D9CB-BEB2-FBB814400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0 h 436"/>
                <a:gd name="T2" fmla="*/ 0 w 436"/>
                <a:gd name="T3" fmla="*/ 435 h 436"/>
                <a:gd name="T4" fmla="*/ 435 w 436"/>
                <a:gd name="T5" fmla="*/ 0 h 436"/>
                <a:gd name="T6" fmla="*/ 0 w 436"/>
                <a:gd name="T7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0"/>
                  </a:moveTo>
                  <a:lnTo>
                    <a:pt x="0" y="435"/>
                  </a:lnTo>
                  <a:lnTo>
                    <a:pt x="435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5011">
              <a:extLst>
                <a:ext uri="{FF2B5EF4-FFF2-40B4-BE49-F238E27FC236}">
                  <a16:creationId xmlns:a16="http://schemas.microsoft.com/office/drawing/2014/main" id="{1CD8D08A-E894-CFBF-D069-1553B505A7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8688" y="1670050"/>
              <a:ext cx="157162" cy="157163"/>
            </a:xfrm>
            <a:custGeom>
              <a:avLst/>
              <a:gdLst>
                <a:gd name="T0" fmla="*/ 0 w 436"/>
                <a:gd name="T1" fmla="*/ 435 h 436"/>
                <a:gd name="T2" fmla="*/ 435 w 436"/>
                <a:gd name="T3" fmla="*/ 435 h 436"/>
                <a:gd name="T4" fmla="*/ 435 w 436"/>
                <a:gd name="T5" fmla="*/ 0 h 436"/>
                <a:gd name="T6" fmla="*/ 0 w 436"/>
                <a:gd name="T7" fmla="*/ 4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" h="436">
                  <a:moveTo>
                    <a:pt x="0" y="435"/>
                  </a:moveTo>
                  <a:lnTo>
                    <a:pt x="435" y="435"/>
                  </a:lnTo>
                  <a:lnTo>
                    <a:pt x="435" y="0"/>
                  </a:lnTo>
                  <a:lnTo>
                    <a:pt x="0" y="43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45C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94963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04530" y="2413913"/>
            <a:ext cx="10058400" cy="2114425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7200" b="1" i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840200" y="3301819"/>
            <a:ext cx="7551234" cy="7551234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EA31E52-8983-D940-A62D-E17AEFFD9A0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604530" y="4770259"/>
            <a:ext cx="10058400" cy="49039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Freeform 5011">
            <a:extLst>
              <a:ext uri="{FF2B5EF4-FFF2-40B4-BE49-F238E27FC236}">
                <a16:creationId xmlns:a16="http://schemas.microsoft.com/office/drawing/2014/main" id="{0577529D-3BF6-670F-0B49-34A7E6BD47A6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21104644" y="-9436"/>
            <a:ext cx="1649807" cy="1649817"/>
          </a:xfrm>
          <a:custGeom>
            <a:avLst/>
            <a:gdLst>
              <a:gd name="T0" fmla="*/ 0 w 436"/>
              <a:gd name="T1" fmla="*/ 435 h 436"/>
              <a:gd name="T2" fmla="*/ 435 w 436"/>
              <a:gd name="T3" fmla="*/ 435 h 436"/>
              <a:gd name="T4" fmla="*/ 435 w 436"/>
              <a:gd name="T5" fmla="*/ 0 h 436"/>
              <a:gd name="T6" fmla="*/ 0 w 436"/>
              <a:gd name="T7" fmla="*/ 43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6" h="436">
                <a:moveTo>
                  <a:pt x="0" y="435"/>
                </a:moveTo>
                <a:lnTo>
                  <a:pt x="435" y="435"/>
                </a:lnTo>
                <a:lnTo>
                  <a:pt x="435" y="0"/>
                </a:lnTo>
                <a:lnTo>
                  <a:pt x="0" y="435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437FB5D-4CAC-1CAA-08EE-CA5BDE01FA39}"/>
              </a:ext>
            </a:extLst>
          </p:cNvPr>
          <p:cNvGrpSpPr/>
          <p:nvPr userDrawn="1"/>
        </p:nvGrpSpPr>
        <p:grpSpPr>
          <a:xfrm>
            <a:off x="22760032" y="-1"/>
            <a:ext cx="1623968" cy="1640377"/>
            <a:chOff x="9166522" y="4957273"/>
            <a:chExt cx="1959618" cy="1979418"/>
          </a:xfrm>
        </p:grpSpPr>
        <p:sp>
          <p:nvSpPr>
            <p:cNvPr id="16" name="Freeform 432">
              <a:extLst>
                <a:ext uri="{FF2B5EF4-FFF2-40B4-BE49-F238E27FC236}">
                  <a16:creationId xmlns:a16="http://schemas.microsoft.com/office/drawing/2014/main" id="{94EBCB80-4CFB-F5C3-1FF6-EF04928A1E4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433">
              <a:extLst>
                <a:ext uri="{FF2B5EF4-FFF2-40B4-BE49-F238E27FC236}">
                  <a16:creationId xmlns:a16="http://schemas.microsoft.com/office/drawing/2014/main" id="{4E2FABB4-BFFB-F81A-5648-04BE73290C3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EEDB59D-8830-9012-B78F-A9698D980F08}"/>
              </a:ext>
            </a:extLst>
          </p:cNvPr>
          <p:cNvGrpSpPr/>
          <p:nvPr userDrawn="1"/>
        </p:nvGrpSpPr>
        <p:grpSpPr>
          <a:xfrm>
            <a:off x="22783790" y="1644292"/>
            <a:ext cx="1600210" cy="1632548"/>
            <a:chOff x="696913" y="1035050"/>
            <a:chExt cx="157162" cy="160338"/>
          </a:xfrm>
        </p:grpSpPr>
        <p:sp>
          <p:nvSpPr>
            <p:cNvPr id="19" name="Freeform 372">
              <a:extLst>
                <a:ext uri="{FF2B5EF4-FFF2-40B4-BE49-F238E27FC236}">
                  <a16:creationId xmlns:a16="http://schemas.microsoft.com/office/drawing/2014/main" id="{0778E449-5E41-D234-EB1E-9217B7317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373">
              <a:extLst>
                <a:ext uri="{FF2B5EF4-FFF2-40B4-BE49-F238E27FC236}">
                  <a16:creationId xmlns:a16="http://schemas.microsoft.com/office/drawing/2014/main" id="{CAAC843B-EA57-FDB9-CA09-95B4075F88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35050"/>
              <a:ext cx="53975" cy="53975"/>
            </a:xfrm>
            <a:custGeom>
              <a:avLst/>
              <a:gdLst>
                <a:gd name="T0" fmla="*/ 147 w 148"/>
                <a:gd name="T1" fmla="*/ 148 h 149"/>
                <a:gd name="T2" fmla="*/ 0 w 148"/>
                <a:gd name="T3" fmla="*/ 148 h 149"/>
                <a:gd name="T4" fmla="*/ 0 w 148"/>
                <a:gd name="T5" fmla="*/ 0 h 149"/>
                <a:gd name="T6" fmla="*/ 147 w 148"/>
                <a:gd name="T7" fmla="*/ 0 h 149"/>
                <a:gd name="T8" fmla="*/ 147 w 148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9">
                  <a:moveTo>
                    <a:pt x="147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8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374">
              <a:extLst>
                <a:ext uri="{FF2B5EF4-FFF2-40B4-BE49-F238E27FC236}">
                  <a16:creationId xmlns:a16="http://schemas.microsoft.com/office/drawing/2014/main" id="{73A8D3CB-9A12-333A-4DF0-CC1660191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375">
              <a:extLst>
                <a:ext uri="{FF2B5EF4-FFF2-40B4-BE49-F238E27FC236}">
                  <a16:creationId xmlns:a16="http://schemas.microsoft.com/office/drawing/2014/main" id="{D962DE2A-EBA4-F228-E371-3C10459511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376">
              <a:extLst>
                <a:ext uri="{FF2B5EF4-FFF2-40B4-BE49-F238E27FC236}">
                  <a16:creationId xmlns:a16="http://schemas.microsoft.com/office/drawing/2014/main" id="{0A5811CB-6BDA-E460-B762-F5E36FBE1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89025"/>
              <a:ext cx="53975" cy="52388"/>
            </a:xfrm>
            <a:custGeom>
              <a:avLst/>
              <a:gdLst>
                <a:gd name="T0" fmla="*/ 147 w 148"/>
                <a:gd name="T1" fmla="*/ 144 h 145"/>
                <a:gd name="T2" fmla="*/ 0 w 148"/>
                <a:gd name="T3" fmla="*/ 144 h 145"/>
                <a:gd name="T4" fmla="*/ 0 w 148"/>
                <a:gd name="T5" fmla="*/ 0 h 145"/>
                <a:gd name="T6" fmla="*/ 147 w 148"/>
                <a:gd name="T7" fmla="*/ 0 h 145"/>
                <a:gd name="T8" fmla="*/ 147 w 148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5">
                  <a:moveTo>
                    <a:pt x="147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4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377">
              <a:extLst>
                <a:ext uri="{FF2B5EF4-FFF2-40B4-BE49-F238E27FC236}">
                  <a16:creationId xmlns:a16="http://schemas.microsoft.com/office/drawing/2014/main" id="{B6D49BB0-A4C9-6DFB-026A-D07CD3D4DF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78">
              <a:extLst>
                <a:ext uri="{FF2B5EF4-FFF2-40B4-BE49-F238E27FC236}">
                  <a16:creationId xmlns:a16="http://schemas.microsoft.com/office/drawing/2014/main" id="{BBE4F263-D6CA-1E96-68B0-0FAB394EA1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379">
              <a:extLst>
                <a:ext uri="{FF2B5EF4-FFF2-40B4-BE49-F238E27FC236}">
                  <a16:creationId xmlns:a16="http://schemas.microsoft.com/office/drawing/2014/main" id="{8D6BE084-605F-CC16-3FF8-CA4622F1D8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141413"/>
              <a:ext cx="53975" cy="53975"/>
            </a:xfrm>
            <a:custGeom>
              <a:avLst/>
              <a:gdLst>
                <a:gd name="T0" fmla="*/ 147 w 148"/>
                <a:gd name="T1" fmla="*/ 147 h 148"/>
                <a:gd name="T2" fmla="*/ 0 w 148"/>
                <a:gd name="T3" fmla="*/ 147 h 148"/>
                <a:gd name="T4" fmla="*/ 0 w 148"/>
                <a:gd name="T5" fmla="*/ 0 h 148"/>
                <a:gd name="T6" fmla="*/ 147 w 148"/>
                <a:gd name="T7" fmla="*/ 0 h 148"/>
                <a:gd name="T8" fmla="*/ 147 w 148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8">
                  <a:moveTo>
                    <a:pt x="147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380">
              <a:extLst>
                <a:ext uri="{FF2B5EF4-FFF2-40B4-BE49-F238E27FC236}">
                  <a16:creationId xmlns:a16="http://schemas.microsoft.com/office/drawing/2014/main" id="{0BCE16ED-396F-9CD8-BFCA-F301D42A1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508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t th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0" y="7756394"/>
            <a:ext cx="14630400" cy="946413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6000" b="0" i="0" baseline="0">
                <a:latin typeface="Poppins Light" pitchFamily="2" charset="77"/>
                <a:cs typeface="Poppins Ligh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24384000" cy="5486400"/>
          </a:xfrm>
        </p:spPr>
        <p:txBody>
          <a:bodyPr anchor="t">
            <a:normAutofit/>
          </a:bodyPr>
          <a:lstStyle>
            <a:lvl1pPr marL="0" indent="0">
              <a:buNone/>
              <a:defRPr sz="3200" b="0" i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853435A-3D9D-D746-87A1-59585B26AC11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85854" y="8716662"/>
            <a:ext cx="14616545" cy="535531"/>
          </a:xfrm>
        </p:spPr>
        <p:txBody>
          <a:bodyPr wrap="square">
            <a:spAutoFit/>
          </a:bodyPr>
          <a:lstStyle>
            <a:lvl1pPr marL="0" indent="0">
              <a:buNone/>
              <a:defRPr sz="3200" b="0" i="0" cap="none" baseline="0">
                <a:solidFill>
                  <a:schemeClr val="tx2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602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9577" y="1517650"/>
            <a:ext cx="8108658" cy="2597149"/>
          </a:xfrm>
        </p:spPr>
        <p:txBody>
          <a:bodyPr wrap="square" anchor="b">
            <a:spAutoFit/>
          </a:bodyPr>
          <a:lstStyle>
            <a:lvl1pPr>
              <a:lnSpc>
                <a:spcPct val="70000"/>
              </a:lnSpc>
              <a:defRPr sz="7200" b="1" i="0" cap="all" baseline="0">
                <a:latin typeface="+mj-lt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679574" y="4148567"/>
            <a:ext cx="8108661" cy="1726627"/>
          </a:xfrm>
        </p:spPr>
        <p:txBody>
          <a:bodyPr wrap="square">
            <a:spAutoFit/>
          </a:bodyPr>
          <a:lstStyle>
            <a:lvl1pPr marL="0" indent="0">
              <a:lnSpc>
                <a:spcPct val="70000"/>
              </a:lnSpc>
              <a:buNone/>
              <a:defRPr sz="7200" b="1" i="0" cap="all" baseline="0">
                <a:latin typeface="Poppins Light" pitchFamily="2" charset="77"/>
                <a:cs typeface="Poppins Light" pitchFamily="2" charset="77"/>
              </a:defRPr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275906-89D1-4A40-B6E6-4598B400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14211" y="6101486"/>
            <a:ext cx="8074025" cy="58477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3200" cap="none" baseline="0">
                <a:latin typeface="+mn-lt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884ACEC-00D2-4543-A862-C7633605059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668000" y="1603374"/>
            <a:ext cx="11734800" cy="974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153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819C-9297-8F4D-A917-6DFD26C9F5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0" y="1796143"/>
            <a:ext cx="10526419" cy="1872208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pc="0" normalizeH="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32254F-FE64-3C48-AEE6-4DA4FD2EFF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5181" y="3503069"/>
            <a:ext cx="10526419" cy="535531"/>
          </a:xfrm>
        </p:spPr>
        <p:txBody>
          <a:bodyPr/>
          <a:lstStyle>
            <a:lvl1pPr marL="0" indent="0">
              <a:buNone/>
              <a:defRPr/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E242B20-E401-E16F-4A4B-EBA6C12F142B}"/>
              </a:ext>
            </a:extLst>
          </p:cNvPr>
          <p:cNvGrpSpPr/>
          <p:nvPr userDrawn="1"/>
        </p:nvGrpSpPr>
        <p:grpSpPr>
          <a:xfrm>
            <a:off x="22783790" y="-6088"/>
            <a:ext cx="1600210" cy="1632548"/>
            <a:chOff x="696913" y="1035050"/>
            <a:chExt cx="157162" cy="160338"/>
          </a:xfrm>
        </p:grpSpPr>
        <p:sp>
          <p:nvSpPr>
            <p:cNvPr id="10" name="Freeform 372">
              <a:extLst>
                <a:ext uri="{FF2B5EF4-FFF2-40B4-BE49-F238E27FC236}">
                  <a16:creationId xmlns:a16="http://schemas.microsoft.com/office/drawing/2014/main" id="{467C62D5-A212-4F4D-557F-A9479F9A61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73">
              <a:extLst>
                <a:ext uri="{FF2B5EF4-FFF2-40B4-BE49-F238E27FC236}">
                  <a16:creationId xmlns:a16="http://schemas.microsoft.com/office/drawing/2014/main" id="{4B7105B4-7C1C-023B-81CC-9170AD1559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35050"/>
              <a:ext cx="53975" cy="53975"/>
            </a:xfrm>
            <a:custGeom>
              <a:avLst/>
              <a:gdLst>
                <a:gd name="T0" fmla="*/ 147 w 148"/>
                <a:gd name="T1" fmla="*/ 148 h 149"/>
                <a:gd name="T2" fmla="*/ 0 w 148"/>
                <a:gd name="T3" fmla="*/ 148 h 149"/>
                <a:gd name="T4" fmla="*/ 0 w 148"/>
                <a:gd name="T5" fmla="*/ 0 h 149"/>
                <a:gd name="T6" fmla="*/ 147 w 148"/>
                <a:gd name="T7" fmla="*/ 0 h 149"/>
                <a:gd name="T8" fmla="*/ 147 w 148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9">
                  <a:moveTo>
                    <a:pt x="147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8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374">
              <a:extLst>
                <a:ext uri="{FF2B5EF4-FFF2-40B4-BE49-F238E27FC236}">
                  <a16:creationId xmlns:a16="http://schemas.microsoft.com/office/drawing/2014/main" id="{57604ECD-C5A1-5260-4B51-403B5AEBC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35050"/>
              <a:ext cx="52387" cy="53975"/>
            </a:xfrm>
            <a:custGeom>
              <a:avLst/>
              <a:gdLst>
                <a:gd name="T0" fmla="*/ 144 w 145"/>
                <a:gd name="T1" fmla="*/ 148 h 149"/>
                <a:gd name="T2" fmla="*/ 0 w 145"/>
                <a:gd name="T3" fmla="*/ 148 h 149"/>
                <a:gd name="T4" fmla="*/ 0 w 145"/>
                <a:gd name="T5" fmla="*/ 0 h 149"/>
                <a:gd name="T6" fmla="*/ 144 w 145"/>
                <a:gd name="T7" fmla="*/ 0 h 149"/>
                <a:gd name="T8" fmla="*/ 144 w 145"/>
                <a:gd name="T9" fmla="*/ 14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9">
                  <a:moveTo>
                    <a:pt x="144" y="148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8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375">
              <a:extLst>
                <a:ext uri="{FF2B5EF4-FFF2-40B4-BE49-F238E27FC236}">
                  <a16:creationId xmlns:a16="http://schemas.microsoft.com/office/drawing/2014/main" id="{824A6FB5-2EA0-A3B4-B05F-77E1CB556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376">
              <a:extLst>
                <a:ext uri="{FF2B5EF4-FFF2-40B4-BE49-F238E27FC236}">
                  <a16:creationId xmlns:a16="http://schemas.microsoft.com/office/drawing/2014/main" id="{F33318B8-F737-E115-4B79-3AF5F46D9A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089025"/>
              <a:ext cx="53975" cy="52388"/>
            </a:xfrm>
            <a:custGeom>
              <a:avLst/>
              <a:gdLst>
                <a:gd name="T0" fmla="*/ 147 w 148"/>
                <a:gd name="T1" fmla="*/ 144 h 145"/>
                <a:gd name="T2" fmla="*/ 0 w 148"/>
                <a:gd name="T3" fmla="*/ 144 h 145"/>
                <a:gd name="T4" fmla="*/ 0 w 148"/>
                <a:gd name="T5" fmla="*/ 0 h 145"/>
                <a:gd name="T6" fmla="*/ 147 w 148"/>
                <a:gd name="T7" fmla="*/ 0 h 145"/>
                <a:gd name="T8" fmla="*/ 147 w 148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5">
                  <a:moveTo>
                    <a:pt x="147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4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377">
              <a:extLst>
                <a:ext uri="{FF2B5EF4-FFF2-40B4-BE49-F238E27FC236}">
                  <a16:creationId xmlns:a16="http://schemas.microsoft.com/office/drawing/2014/main" id="{2CEE8931-E225-7248-C84C-ECB95E40F0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089025"/>
              <a:ext cx="52387" cy="52388"/>
            </a:xfrm>
            <a:custGeom>
              <a:avLst/>
              <a:gdLst>
                <a:gd name="T0" fmla="*/ 144 w 145"/>
                <a:gd name="T1" fmla="*/ 144 h 145"/>
                <a:gd name="T2" fmla="*/ 0 w 145"/>
                <a:gd name="T3" fmla="*/ 144 h 145"/>
                <a:gd name="T4" fmla="*/ 0 w 145"/>
                <a:gd name="T5" fmla="*/ 0 h 145"/>
                <a:gd name="T6" fmla="*/ 144 w 145"/>
                <a:gd name="T7" fmla="*/ 0 h 145"/>
                <a:gd name="T8" fmla="*/ 144 w 145"/>
                <a:gd name="T9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5">
                  <a:moveTo>
                    <a:pt x="144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4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378">
              <a:extLst>
                <a:ext uri="{FF2B5EF4-FFF2-40B4-BE49-F238E27FC236}">
                  <a16:creationId xmlns:a16="http://schemas.microsoft.com/office/drawing/2014/main" id="{43FA220F-D56E-33B7-4087-03B90F5CE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3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379">
              <a:extLst>
                <a:ext uri="{FF2B5EF4-FFF2-40B4-BE49-F238E27FC236}">
                  <a16:creationId xmlns:a16="http://schemas.microsoft.com/office/drawing/2014/main" id="{1642167C-B3A1-7E3C-CC38-C2789D636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713" y="1141413"/>
              <a:ext cx="53975" cy="53975"/>
            </a:xfrm>
            <a:custGeom>
              <a:avLst/>
              <a:gdLst>
                <a:gd name="T0" fmla="*/ 147 w 148"/>
                <a:gd name="T1" fmla="*/ 147 h 148"/>
                <a:gd name="T2" fmla="*/ 0 w 148"/>
                <a:gd name="T3" fmla="*/ 147 h 148"/>
                <a:gd name="T4" fmla="*/ 0 w 148"/>
                <a:gd name="T5" fmla="*/ 0 h 148"/>
                <a:gd name="T6" fmla="*/ 147 w 148"/>
                <a:gd name="T7" fmla="*/ 0 h 148"/>
                <a:gd name="T8" fmla="*/ 147 w 148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8">
                  <a:moveTo>
                    <a:pt x="147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7" y="0"/>
                  </a:lnTo>
                  <a:lnTo>
                    <a:pt x="147" y="147"/>
                  </a:lnTo>
                </a:path>
              </a:pathLst>
            </a:custGeom>
            <a:solidFill>
              <a:srgbClr val="FDF0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380">
              <a:extLst>
                <a:ext uri="{FF2B5EF4-FFF2-40B4-BE49-F238E27FC236}">
                  <a16:creationId xmlns:a16="http://schemas.microsoft.com/office/drawing/2014/main" id="{1D9103D4-D3C0-2F1D-738E-48F37EAF10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688" y="1141413"/>
              <a:ext cx="52387" cy="53975"/>
            </a:xfrm>
            <a:custGeom>
              <a:avLst/>
              <a:gdLst>
                <a:gd name="T0" fmla="*/ 144 w 145"/>
                <a:gd name="T1" fmla="*/ 147 h 148"/>
                <a:gd name="T2" fmla="*/ 0 w 145"/>
                <a:gd name="T3" fmla="*/ 147 h 148"/>
                <a:gd name="T4" fmla="*/ 0 w 145"/>
                <a:gd name="T5" fmla="*/ 0 h 148"/>
                <a:gd name="T6" fmla="*/ 144 w 145"/>
                <a:gd name="T7" fmla="*/ 0 h 148"/>
                <a:gd name="T8" fmla="*/ 144 w 145"/>
                <a:gd name="T9" fmla="*/ 14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8">
                  <a:moveTo>
                    <a:pt x="144" y="147"/>
                  </a:moveTo>
                  <a:lnTo>
                    <a:pt x="0" y="147"/>
                  </a:lnTo>
                  <a:lnTo>
                    <a:pt x="0" y="0"/>
                  </a:lnTo>
                  <a:lnTo>
                    <a:pt x="144" y="0"/>
                  </a:lnTo>
                  <a:lnTo>
                    <a:pt x="144" y="147"/>
                  </a:lnTo>
                </a:path>
              </a:pathLst>
            </a:custGeom>
            <a:solidFill>
              <a:srgbClr val="90C9C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16297F8-52F6-7D03-6355-90A501AD4A6E}"/>
              </a:ext>
            </a:extLst>
          </p:cNvPr>
          <p:cNvGrpSpPr/>
          <p:nvPr userDrawn="1"/>
        </p:nvGrpSpPr>
        <p:grpSpPr>
          <a:xfrm>
            <a:off x="22770191" y="1632548"/>
            <a:ext cx="1692797" cy="1709901"/>
            <a:chOff x="9166522" y="4957273"/>
            <a:chExt cx="1959618" cy="1979418"/>
          </a:xfrm>
        </p:grpSpPr>
        <p:sp>
          <p:nvSpPr>
            <p:cNvPr id="21" name="Freeform 432">
              <a:extLst>
                <a:ext uri="{FF2B5EF4-FFF2-40B4-BE49-F238E27FC236}">
                  <a16:creationId xmlns:a16="http://schemas.microsoft.com/office/drawing/2014/main" id="{EDAD2684-0BEA-2A02-4CD2-B4F3C4C9C68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10156231" y="5946982"/>
              <a:ext cx="969909" cy="989709"/>
            </a:xfrm>
            <a:custGeom>
              <a:avLst/>
              <a:gdLst>
                <a:gd name="T0" fmla="*/ 0 w 218"/>
                <a:gd name="T1" fmla="*/ 218 h 219"/>
                <a:gd name="T2" fmla="*/ 217 w 218"/>
                <a:gd name="T3" fmla="*/ 218 h 219"/>
                <a:gd name="T4" fmla="*/ 217 w 218"/>
                <a:gd name="T5" fmla="*/ 0 h 219"/>
                <a:gd name="T6" fmla="*/ 0 w 218"/>
                <a:gd name="T7" fmla="*/ 0 h 219"/>
                <a:gd name="T8" fmla="*/ 0 w 218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9">
                  <a:moveTo>
                    <a:pt x="0" y="218"/>
                  </a:moveTo>
                  <a:lnTo>
                    <a:pt x="217" y="218"/>
                  </a:lnTo>
                  <a:lnTo>
                    <a:pt x="2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433">
              <a:extLst>
                <a:ext uri="{FF2B5EF4-FFF2-40B4-BE49-F238E27FC236}">
                  <a16:creationId xmlns:a16="http://schemas.microsoft.com/office/drawing/2014/main" id="{03F4001F-9FDE-C7F3-095B-D05D3038F5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0800000">
              <a:off x="9166522" y="4957273"/>
              <a:ext cx="989709" cy="989709"/>
            </a:xfrm>
            <a:custGeom>
              <a:avLst/>
              <a:gdLst>
                <a:gd name="T0" fmla="*/ 0 w 219"/>
                <a:gd name="T1" fmla="*/ 221 h 222"/>
                <a:gd name="T2" fmla="*/ 218 w 219"/>
                <a:gd name="T3" fmla="*/ 221 h 222"/>
                <a:gd name="T4" fmla="*/ 218 w 219"/>
                <a:gd name="T5" fmla="*/ 0 h 222"/>
                <a:gd name="T6" fmla="*/ 0 w 219"/>
                <a:gd name="T7" fmla="*/ 0 h 222"/>
                <a:gd name="T8" fmla="*/ 0 w 219"/>
                <a:gd name="T9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2">
                  <a:moveTo>
                    <a:pt x="0" y="221"/>
                  </a:moveTo>
                  <a:lnTo>
                    <a:pt x="218" y="221"/>
                  </a:lnTo>
                  <a:lnTo>
                    <a:pt x="218" y="0"/>
                  </a:lnTo>
                  <a:lnTo>
                    <a:pt x="0" y="0"/>
                  </a:lnTo>
                  <a:lnTo>
                    <a:pt x="0" y="22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ABA3FF7-A827-F377-2D16-B8C6FA448986}"/>
              </a:ext>
            </a:extLst>
          </p:cNvPr>
          <p:cNvGrpSpPr/>
          <p:nvPr userDrawn="1"/>
        </p:nvGrpSpPr>
        <p:grpSpPr>
          <a:xfrm>
            <a:off x="21129047" y="0"/>
            <a:ext cx="1658372" cy="1642107"/>
            <a:chOff x="11055114" y="10673124"/>
            <a:chExt cx="1910284" cy="1891549"/>
          </a:xfrm>
          <a:solidFill>
            <a:schemeClr val="accent1"/>
          </a:solidFill>
        </p:grpSpPr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9309098-0CB6-4865-5E2C-EA2939BAF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5114" y="10673124"/>
              <a:ext cx="955147" cy="1891549"/>
            </a:xfrm>
            <a:custGeom>
              <a:avLst/>
              <a:gdLst>
                <a:gd name="T0" fmla="*/ 0 w 225"/>
                <a:gd name="T1" fmla="*/ 445 h 446"/>
                <a:gd name="T2" fmla="*/ 224 w 225"/>
                <a:gd name="T3" fmla="*/ 222 h 446"/>
                <a:gd name="T4" fmla="*/ 0 w 225"/>
                <a:gd name="T5" fmla="*/ 0 h 446"/>
                <a:gd name="T6" fmla="*/ 0 w 225"/>
                <a:gd name="T7" fmla="*/ 44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46">
                  <a:moveTo>
                    <a:pt x="0" y="445"/>
                  </a:moveTo>
                  <a:lnTo>
                    <a:pt x="224" y="222"/>
                  </a:lnTo>
                  <a:lnTo>
                    <a:pt x="0" y="0"/>
                  </a:lnTo>
                  <a:lnTo>
                    <a:pt x="0" y="44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81F48E8-0BC8-67D9-EE13-003A4114F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0261" y="10673124"/>
              <a:ext cx="955137" cy="1891549"/>
            </a:xfrm>
            <a:custGeom>
              <a:avLst/>
              <a:gdLst>
                <a:gd name="T0" fmla="*/ 0 w 223"/>
                <a:gd name="T1" fmla="*/ 222 h 446"/>
                <a:gd name="T2" fmla="*/ 222 w 223"/>
                <a:gd name="T3" fmla="*/ 445 h 446"/>
                <a:gd name="T4" fmla="*/ 222 w 223"/>
                <a:gd name="T5" fmla="*/ 0 h 446"/>
                <a:gd name="T6" fmla="*/ 0 w 223"/>
                <a:gd name="T7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446">
                  <a:moveTo>
                    <a:pt x="0" y="222"/>
                  </a:moveTo>
                  <a:lnTo>
                    <a:pt x="222" y="445"/>
                  </a:lnTo>
                  <a:lnTo>
                    <a:pt x="222" y="0"/>
                  </a:lnTo>
                  <a:lnTo>
                    <a:pt x="0" y="222"/>
                  </a:lnTo>
                </a:path>
              </a:pathLst>
            </a:custGeom>
            <a:solidFill>
              <a:schemeClr val="tx2"/>
            </a:solidFill>
            <a:ln w="9525" cap="flat">
              <a:noFill/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9550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2495234"/>
            <a:ext cx="21031200" cy="111722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272792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4315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33" r:id="rId2"/>
    <p:sldLayoutId id="2147483830" r:id="rId3"/>
    <p:sldLayoutId id="2147483822" r:id="rId4"/>
    <p:sldLayoutId id="2147483832" r:id="rId5"/>
    <p:sldLayoutId id="2147483829" r:id="rId6"/>
    <p:sldLayoutId id="2147483831" r:id="rId7"/>
    <p:sldLayoutId id="2147483817" r:id="rId8"/>
    <p:sldLayoutId id="2147483820" r:id="rId9"/>
    <p:sldLayoutId id="2147483821" r:id="rId10"/>
    <p:sldLayoutId id="2147483823" r:id="rId11"/>
    <p:sldLayoutId id="2147483826" r:id="rId12"/>
    <p:sldLayoutId id="2147483825" r:id="rId13"/>
    <p:sldLayoutId id="2147483836" r:id="rId14"/>
    <p:sldLayoutId id="2147483835" r:id="rId15"/>
    <p:sldLayoutId id="2147483834" r:id="rId16"/>
    <p:sldLayoutId id="2147483840" r:id="rId17"/>
    <p:sldLayoutId id="2147483841" r:id="rId18"/>
  </p:sldLayoutIdLst>
  <p:hf sldNum="0"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7200" b="1" i="0" kern="1200" cap="all" baseline="0">
          <a:solidFill>
            <a:schemeClr val="tx1"/>
          </a:solidFill>
          <a:latin typeface="+mj-lt"/>
          <a:ea typeface="+mj-ea"/>
          <a:cs typeface="Poppins" pitchFamily="2" charset="77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"/>
        </a:spcBef>
        <a:spcAft>
          <a:spcPts val="1000"/>
        </a:spcAft>
        <a:buFont typeface="Arial" panose="020B0604020202020204" pitchFamily="34" charset="0"/>
        <a:buChar char="•"/>
        <a:defRPr sz="3200" b="0" i="0" kern="1200" cap="none" baseline="0">
          <a:solidFill>
            <a:schemeClr val="tx1"/>
          </a:solidFill>
          <a:latin typeface="+mn-lt"/>
          <a:ea typeface="Roboto Light" panose="02000000000000000000" pitchFamily="2" charset="0"/>
          <a:cs typeface="Poppins Light" pitchFamily="2" charset="77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2pPr>
      <a:lvl3pPr marL="2400300" indent="-5715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baseline="0" dirty="0" smtClean="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4.emf"/><Relationship Id="rId7" Type="http://schemas.openxmlformats.org/officeDocument/2006/relationships/image" Target="../media/image7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174BE80-FB7F-2F1D-A0D7-CE9F5D73067B}"/>
              </a:ext>
            </a:extLst>
          </p:cNvPr>
          <p:cNvSpPr/>
          <p:nvPr/>
        </p:nvSpPr>
        <p:spPr>
          <a:xfrm>
            <a:off x="1450149" y="5742256"/>
            <a:ext cx="920477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 b="1" dirty="0">
                <a:solidFill>
                  <a:srgbClr val="C00000"/>
                </a:solidFill>
                <a:highlight>
                  <a:srgbClr val="FFFF00"/>
                </a:highlight>
                <a:latin typeface="+mj-lt"/>
                <a:ea typeface="Roboto Light" charset="0"/>
                <a:cs typeface="Poppins" pitchFamily="2" charset="77"/>
              </a:rPr>
              <a:t>[COUNTRY, YEAR]</a:t>
            </a:r>
          </a:p>
          <a:p>
            <a:endParaRPr lang="ru-RU" sz="8000" b="1" dirty="0">
              <a:solidFill>
                <a:srgbClr val="475368"/>
              </a:solidFill>
              <a:latin typeface="+mj-lt"/>
              <a:ea typeface="Roboto Light" charset="0"/>
              <a:cs typeface="Poppins" pitchFamily="2" charset="77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66DD6AE-89A9-6024-5B10-FCE462A0BED0}"/>
              </a:ext>
            </a:extLst>
          </p:cNvPr>
          <p:cNvSpPr/>
          <p:nvPr/>
        </p:nvSpPr>
        <p:spPr>
          <a:xfrm>
            <a:off x="1454305" y="10027687"/>
            <a:ext cx="10356695" cy="1865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6400" dirty="0">
                <a:ea typeface="Roboto" charset="0"/>
                <a:cs typeface="Poppins Light" pitchFamily="2" charset="77"/>
              </a:rPr>
              <a:t>Module 3: Rapid diagnostic test (RDT) product audits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F0E6D7E-C795-905B-5E6D-233C6839A3A4}"/>
              </a:ext>
            </a:extLst>
          </p:cNvPr>
          <p:cNvPicPr>
            <a:picLocks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406139" y="23226"/>
            <a:ext cx="8229298" cy="548619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F67D481-D644-2194-607A-9B84D4609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6556" y="10962943"/>
            <a:ext cx="2744264" cy="274426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2CF497C-739F-C646-DABA-C6CCBD67C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3449002" y="5500350"/>
            <a:ext cx="2744264" cy="274426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CF72C7D-F20E-E7E1-616D-87C4063B3E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05278" y="8278593"/>
            <a:ext cx="2744264" cy="274426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154A98B-133C-B342-F87B-F6A7DB0C2B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39736" y="8277144"/>
            <a:ext cx="2744264" cy="27442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5FB0377-B3EC-B510-98FC-E973582FFA85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6154065" y="8251857"/>
            <a:ext cx="2744264" cy="274426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2E3B8F6-3360-56C6-5BA1-23FDE497C0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423602" y="8206576"/>
            <a:ext cx="2744264" cy="2744264"/>
          </a:xfrm>
          <a:prstGeom prst="rect">
            <a:avLst/>
          </a:prstGeom>
        </p:spPr>
      </p:pic>
      <p:sp>
        <p:nvSpPr>
          <p:cNvPr id="3" name="Rectangle 12">
            <a:extLst>
              <a:ext uri="{FF2B5EF4-FFF2-40B4-BE49-F238E27FC236}">
                <a16:creationId xmlns:a16="http://schemas.microsoft.com/office/drawing/2014/main" id="{4C534C9C-19B7-CD64-0597-138CF177A576}"/>
              </a:ext>
            </a:extLst>
          </p:cNvPr>
          <p:cNvSpPr>
            <a:spLocks noChangeAspect="1"/>
          </p:cNvSpPr>
          <p:nvPr/>
        </p:nvSpPr>
        <p:spPr>
          <a:xfrm flipV="1">
            <a:off x="16167866" y="23226"/>
            <a:ext cx="8229600" cy="8229600"/>
          </a:xfrm>
          <a:custGeom>
            <a:avLst/>
            <a:gdLst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0 w 12212728"/>
              <a:gd name="connsiteY3" fmla="*/ 10471338 h 10471338"/>
              <a:gd name="connsiteX4" fmla="*/ 0 w 12212728"/>
              <a:gd name="connsiteY4" fmla="*/ 0 h 10471338"/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5569527 w 12212728"/>
              <a:gd name="connsiteY3" fmla="*/ 4777120 h 10471338"/>
              <a:gd name="connsiteX4" fmla="*/ 0 w 12212728"/>
              <a:gd name="connsiteY4" fmla="*/ 0 h 10471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2728" h="10471338">
                <a:moveTo>
                  <a:pt x="0" y="0"/>
                </a:moveTo>
                <a:lnTo>
                  <a:pt x="12212728" y="0"/>
                </a:lnTo>
                <a:lnTo>
                  <a:pt x="12212728" y="10471338"/>
                </a:lnTo>
                <a:lnTo>
                  <a:pt x="5569527" y="47771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alpha val="60000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accent4"/>
                </a:solidFill>
                <a:latin typeface="Poppins Black" pitchFamily="2" charset="77"/>
              </a:rPr>
              <a:t> </a:t>
            </a:r>
            <a:endParaRPr lang="ru-RU" dirty="0">
              <a:solidFill>
                <a:schemeClr val="accent4"/>
              </a:solidFill>
              <a:latin typeface="Roboto Light" panose="02000000000000000000" pitchFamily="2" charset="0"/>
            </a:endParaRPr>
          </a:p>
        </p:txBody>
      </p:sp>
      <p:pic>
        <p:nvPicPr>
          <p:cNvPr id="2" name="Picture 1" descr="A group of pink and blue logos&#10;&#10;Description automatically generated">
            <a:extLst>
              <a:ext uri="{FF2B5EF4-FFF2-40B4-BE49-F238E27FC236}">
                <a16:creationId xmlns:a16="http://schemas.microsoft.com/office/drawing/2014/main" id="{6C000BA3-A7E6-E095-CCD0-726244FCEFBA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0149" y="2921339"/>
            <a:ext cx="7708777" cy="2433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878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9311A-D08C-51EB-4C90-3EBB69455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00832"/>
            <a:ext cx="18669000" cy="1210588"/>
          </a:xfrm>
        </p:spPr>
        <p:txBody>
          <a:bodyPr/>
          <a:lstStyle/>
          <a:p>
            <a:r>
              <a:rPr lang="fr-FR" sz="8000" b="1" kern="0" dirty="0">
                <a:ea typeface="+mj-ea"/>
                <a:cs typeface="ＭＳ Ｐゴシック" pitchFamily="-65" charset="-128"/>
              </a:rPr>
              <a:t> Types of parasites</a:t>
            </a:r>
            <a:endParaRPr lang="en-US" sz="8000" dirty="0"/>
          </a:p>
        </p:txBody>
      </p:sp>
      <p:sp>
        <p:nvSpPr>
          <p:cNvPr id="8" name="Content Placeholder 2"/>
          <p:cNvSpPr>
            <a:spLocks noGrp="1"/>
          </p:cNvSpPr>
          <p:nvPr>
            <p:ph type="body" idx="10"/>
          </p:nvPr>
        </p:nvSpPr>
        <p:spPr>
          <a:xfrm>
            <a:off x="685800" y="2057400"/>
            <a:ext cx="21717000" cy="6691062"/>
          </a:xfrm>
        </p:spPr>
        <p:txBody>
          <a:bodyPr/>
          <a:lstStyle/>
          <a:p>
            <a:pPr marL="685800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b="1" dirty="0">
                <a:solidFill>
                  <a:schemeClr val="tx2"/>
                </a:solidFill>
              </a:rPr>
              <a:t>Different RDTs </a:t>
            </a:r>
            <a:r>
              <a:rPr lang="fr-FR" sz="4800" dirty="0">
                <a:solidFill>
                  <a:schemeClr val="tx2"/>
                </a:solidFill>
              </a:rPr>
              <a:t>can detect different types of malaria parasites.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endParaRPr lang="fr-FR" sz="4800" dirty="0">
              <a:solidFill>
                <a:schemeClr val="tx2"/>
              </a:solidFill>
            </a:endParaRPr>
          </a:p>
          <a:p>
            <a:pPr marL="685800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>
                <a:solidFill>
                  <a:schemeClr val="tx2"/>
                </a:solidFill>
              </a:rPr>
              <a:t>The </a:t>
            </a:r>
            <a:r>
              <a:rPr lang="fr-FR" sz="4800" b="1" dirty="0">
                <a:solidFill>
                  <a:schemeClr val="tx2"/>
                </a:solidFill>
              </a:rPr>
              <a:t>type of parasite </a:t>
            </a:r>
            <a:r>
              <a:rPr lang="fr-FR" sz="4800" dirty="0">
                <a:solidFill>
                  <a:schemeClr val="tx2"/>
                </a:solidFill>
              </a:rPr>
              <a:t>is almost always printed on the packaging.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endParaRPr lang="fr-FR" sz="4800" dirty="0">
              <a:solidFill>
                <a:schemeClr val="tx2"/>
              </a:solidFill>
            </a:endParaRPr>
          </a:p>
          <a:p>
            <a:pPr marL="685800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b="1" dirty="0">
                <a:solidFill>
                  <a:schemeClr val="tx2"/>
                </a:solidFill>
              </a:rPr>
              <a:t>Abbreviations </a:t>
            </a:r>
            <a:r>
              <a:rPr lang="fr-FR" sz="4800" dirty="0">
                <a:solidFill>
                  <a:schemeClr val="tx2"/>
                </a:solidFill>
              </a:rPr>
              <a:t>are very common.</a:t>
            </a:r>
          </a:p>
          <a:p>
            <a:pPr marL="1600200" lvl="1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b="1" dirty="0">
                <a:solidFill>
                  <a:schemeClr val="tx2"/>
                </a:solidFill>
              </a:rPr>
              <a:t>Pf </a:t>
            </a:r>
            <a:r>
              <a:rPr lang="fr-FR" sz="4800" dirty="0" err="1">
                <a:solidFill>
                  <a:schemeClr val="tx2"/>
                </a:solidFill>
              </a:rPr>
              <a:t>Pf </a:t>
            </a:r>
            <a:r>
              <a:rPr lang="fr-FR" sz="4800" dirty="0">
                <a:solidFill>
                  <a:schemeClr val="tx2"/>
                </a:solidFill>
              </a:rPr>
              <a:t>and/and </a:t>
            </a:r>
            <a:r>
              <a:rPr lang="fr-FR" sz="4800" dirty="0" err="1">
                <a:solidFill>
                  <a:schemeClr val="tx2"/>
                </a:solidFill>
              </a:rPr>
              <a:t>Pv</a:t>
            </a:r>
            <a:endParaRPr lang="fr-FR" sz="4800" dirty="0">
              <a:solidFill>
                <a:schemeClr val="tx2"/>
              </a:solidFill>
            </a:endParaRPr>
          </a:p>
          <a:p>
            <a:pPr marL="1600200" lvl="1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 err="1">
                <a:solidFill>
                  <a:schemeClr val="tx2"/>
                </a:solidFill>
              </a:rPr>
              <a:t>Pv </a:t>
            </a:r>
            <a:r>
              <a:rPr lang="fr-FR" sz="4800" b="1" dirty="0">
                <a:solidFill>
                  <a:schemeClr val="tx2"/>
                </a:solidFill>
              </a:rPr>
              <a:t>Pf and/and Pan</a:t>
            </a:r>
          </a:p>
          <a:p>
            <a:pPr marL="1600200" lvl="1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b="1" dirty="0">
                <a:solidFill>
                  <a:schemeClr val="tx2"/>
                </a:solidFill>
              </a:rPr>
              <a:t>Pan </a:t>
            </a:r>
            <a:r>
              <a:rPr lang="fr-FR" sz="4800" dirty="0">
                <a:solidFill>
                  <a:schemeClr val="tx2"/>
                </a:solidFill>
              </a:rPr>
              <a:t>PF, </a:t>
            </a:r>
            <a:r>
              <a:rPr lang="fr-FR" sz="4800" dirty="0" err="1">
                <a:solidFill>
                  <a:schemeClr val="tx2"/>
                </a:solidFill>
              </a:rPr>
              <a:t>Pv </a:t>
            </a:r>
            <a:r>
              <a:rPr lang="fr-FR" sz="4800" dirty="0">
                <a:solidFill>
                  <a:schemeClr val="tx2"/>
                </a:solidFill>
              </a:rPr>
              <a:t>and/and Pan</a:t>
            </a:r>
          </a:p>
          <a:p>
            <a:pPr marL="1600200" lvl="1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>
                <a:solidFill>
                  <a:schemeClr val="tx2"/>
                </a:solidFill>
              </a:rPr>
              <a:t>Pf and Pv</a:t>
            </a:r>
          </a:p>
        </p:txBody>
      </p:sp>
      <p:pic>
        <p:nvPicPr>
          <p:cNvPr id="3" name="Picture 19" descr="E:\JOdhiambo\KENYA OUTLET SURVEY\KEN Training\kenya_training_22082010\Kenya Adapted training materials\Training pics_JO\RDT photos\x.jpg">
            <a:extLst>
              <a:ext uri="{FF2B5EF4-FFF2-40B4-BE49-F238E27FC236}">
                <a16:creationId xmlns:a16="http://schemas.microsoft.com/office/drawing/2014/main" id="{FC06322E-E2E1-B602-5967-4735D10E5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8924922"/>
            <a:ext cx="12527599" cy="3781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65431B-EDBB-A3DE-9B39-6ACD4370F325}"/>
              </a:ext>
            </a:extLst>
          </p:cNvPr>
          <p:cNvSpPr txBox="1"/>
          <p:nvPr/>
        </p:nvSpPr>
        <p:spPr>
          <a:xfrm>
            <a:off x="14782800" y="5899624"/>
            <a:ext cx="8005118" cy="6806970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t">
            <a:spAutoFit/>
          </a:bodyPr>
          <a:lstStyle/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/>
              <a:t>A parasite is an organism that lives on or in another organism, the host, and gets its food from or at the expense of its host.</a:t>
            </a:r>
            <a:endParaRPr lang="en-US" sz="4800" dirty="0">
              <a:ea typeface="Roboto Light"/>
              <a:cs typeface="Roboto Light"/>
            </a:endParaRP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/>
              <a:t>Parasites that cause malaria are of the genus Plasmodium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DB8372-7F49-6F96-691E-A9A54F2F5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388" y="367306"/>
            <a:ext cx="15849600" cy="1371600"/>
          </a:xfrm>
        </p:spPr>
        <p:txBody>
          <a:bodyPr/>
          <a:lstStyle/>
          <a:p>
            <a:r>
              <a:rPr lang="en-US" sz="8000" dirty="0"/>
              <a:t>Type of parasite detected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1F77F-4D5B-BBF4-7E1B-A51B315D912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09388" y="1920661"/>
            <a:ext cx="21993411" cy="10091993"/>
          </a:xfrm>
        </p:spPr>
        <p:txBody>
          <a:bodyPr/>
          <a:lstStyle/>
          <a:p>
            <a:pPr marL="685800" indent="-685800">
              <a:spcBef>
                <a:spcPts val="100"/>
              </a:spcBef>
              <a:spcAft>
                <a:spcPts val="500"/>
              </a:spcAft>
              <a:buClr>
                <a:schemeClr val="tx1"/>
              </a:buClr>
              <a:buFontTx/>
              <a:buChar char="•"/>
              <a:defRPr/>
            </a:pP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Look for the 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different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 parasite 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species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 in 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this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 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list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:</a:t>
            </a:r>
          </a:p>
          <a:p>
            <a:pPr marL="1600200" lvl="1" indent="-685800">
              <a:spcBef>
                <a:spcPts val="100"/>
              </a:spcBef>
              <a:spcAft>
                <a:spcPts val="500"/>
              </a:spcAft>
              <a:buClr>
                <a:schemeClr val="tx1"/>
              </a:buClr>
              <a:buFontTx/>
              <a:buChar char="•"/>
              <a:defRPr/>
            </a:pPr>
            <a:r>
              <a:rPr lang="fr-FR" sz="4800" b="1" kern="0" dirty="0">
                <a:solidFill>
                  <a:schemeClr val="tx1"/>
                </a:solidFill>
                <a:cs typeface="ＭＳ Ｐゴシック" pitchFamily="-65" charset="-128"/>
              </a:rPr>
              <a:t>Plasmodium falciparum (Pf)</a:t>
            </a:r>
          </a:p>
          <a:p>
            <a:pPr marL="1600200" lvl="1" indent="-685800">
              <a:spcBef>
                <a:spcPts val="100"/>
              </a:spcBef>
              <a:spcAft>
                <a:spcPts val="500"/>
              </a:spcAft>
              <a:buClr>
                <a:schemeClr val="tx1"/>
              </a:buClr>
              <a:buFontTx/>
              <a:buChar char="•"/>
              <a:defRPr/>
            </a:pPr>
            <a:r>
              <a:rPr lang="fr-FR" sz="4800" b="1" kern="0" dirty="0">
                <a:solidFill>
                  <a:schemeClr val="tx1"/>
                </a:solidFill>
                <a:cs typeface="ＭＳ Ｐゴシック" pitchFamily="-65" charset="-128"/>
              </a:rPr>
              <a:t>Plasmodium vivax (</a:t>
            </a:r>
            <a:r>
              <a:rPr lang="fr-FR" sz="4800" b="1" kern="0" dirty="0" err="1">
                <a:solidFill>
                  <a:schemeClr val="tx1"/>
                </a:solidFill>
                <a:cs typeface="ＭＳ Ｐゴシック" pitchFamily="-65" charset="-128"/>
              </a:rPr>
              <a:t>Pv</a:t>
            </a:r>
            <a:r>
              <a:rPr lang="fr-FR" sz="4800" b="1" kern="0" dirty="0">
                <a:solidFill>
                  <a:schemeClr val="tx1"/>
                </a:solidFill>
                <a:cs typeface="ＭＳ Ｐゴシック" pitchFamily="-65" charset="-128"/>
              </a:rPr>
              <a:t>)</a:t>
            </a:r>
          </a:p>
          <a:p>
            <a:pPr marL="1600200" lvl="1" indent="-685800">
              <a:spcBef>
                <a:spcPts val="100"/>
              </a:spcBef>
              <a:spcAft>
                <a:spcPts val="500"/>
              </a:spcAft>
              <a:buClr>
                <a:schemeClr val="tx1"/>
              </a:buClr>
              <a:buFontTx/>
              <a:buChar char="•"/>
              <a:defRPr/>
            </a:pP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Plasmodium ovale (Po)</a:t>
            </a:r>
          </a:p>
          <a:p>
            <a:pPr marL="1600200" lvl="1" indent="-685800">
              <a:spcBef>
                <a:spcPts val="100"/>
              </a:spcBef>
              <a:spcAft>
                <a:spcPts val="500"/>
              </a:spcAft>
              <a:buClr>
                <a:schemeClr val="tx1"/>
              </a:buClr>
              <a:buFontTx/>
              <a:buChar char="•"/>
              <a:defRPr/>
            </a:pP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Plasmodium malariae (Pm)</a:t>
            </a:r>
          </a:p>
          <a:p>
            <a:pPr marL="1600200" lvl="1" indent="-685800">
              <a:spcBef>
                <a:spcPts val="100"/>
              </a:spcBef>
              <a:spcAft>
                <a:spcPts val="500"/>
              </a:spcAft>
              <a:buClr>
                <a:schemeClr val="tx1"/>
              </a:buClr>
              <a:buFontTx/>
              <a:buChar char="•"/>
              <a:defRPr/>
            </a:pPr>
            <a:r>
              <a:rPr lang="fr-FR" sz="4800" b="1" kern="0" dirty="0">
                <a:solidFill>
                  <a:schemeClr val="tx1"/>
                </a:solidFill>
                <a:cs typeface="ＭＳ Ｐゴシック" pitchFamily="-65" charset="-128"/>
              </a:rPr>
              <a:t>All plasmodium </a:t>
            </a:r>
            <a:r>
              <a:rPr lang="fr-FR" sz="4800" b="1" kern="0" dirty="0" err="1">
                <a:solidFill>
                  <a:schemeClr val="tx1"/>
                </a:solidFill>
                <a:cs typeface="ＭＳ Ｐゴシック" pitchFamily="-65" charset="-128"/>
              </a:rPr>
              <a:t>species</a:t>
            </a:r>
            <a:r>
              <a:rPr lang="fr-FR" sz="4800" b="1" kern="0" dirty="0">
                <a:solidFill>
                  <a:schemeClr val="tx1"/>
                </a:solidFill>
                <a:cs typeface="ＭＳ Ｐゴシック" pitchFamily="-65" charset="-128"/>
              </a:rPr>
              <a:t> (Pan)</a:t>
            </a:r>
          </a:p>
          <a:p>
            <a:pPr marL="1600200" lvl="1" indent="-685800">
              <a:spcBef>
                <a:spcPts val="100"/>
              </a:spcBef>
              <a:spcAft>
                <a:spcPts val="500"/>
              </a:spcAft>
              <a:buClr>
                <a:schemeClr val="tx1"/>
              </a:buClr>
              <a:buFontTx/>
              <a:buChar char="•"/>
              <a:defRPr/>
            </a:pP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Vivax, Ovale, Malariae (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vom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/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Pvom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)</a:t>
            </a:r>
          </a:p>
          <a:p>
            <a:pPr marL="685800" indent="-685800">
              <a:spcBef>
                <a:spcPts val="100"/>
              </a:spcBef>
              <a:spcAft>
                <a:spcPts val="500"/>
              </a:spcAft>
              <a:buClr>
                <a:schemeClr val="tx1"/>
              </a:buClr>
              <a:buFontTx/>
              <a:buChar char="•"/>
              <a:defRPr/>
            </a:pP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An RDT 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may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 test for more 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than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 one parasite, 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so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 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be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 sure to select all 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that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 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apply</a:t>
            </a:r>
            <a:endParaRPr lang="fr-FR" sz="4800" kern="0" dirty="0">
              <a:solidFill>
                <a:schemeClr val="tx1"/>
              </a:solidFill>
              <a:cs typeface="ＭＳ Ｐゴシック" pitchFamily="-65" charset="-128"/>
            </a:endParaRPr>
          </a:p>
          <a:p>
            <a:pPr marL="685800" indent="-685800">
              <a:spcBef>
                <a:spcPts val="100"/>
              </a:spcBef>
              <a:spcAft>
                <a:spcPts val="500"/>
              </a:spcAft>
              <a:buClr>
                <a:schemeClr val="tx1"/>
              </a:buClr>
              <a:buFontTx/>
              <a:buChar char="•"/>
              <a:defRPr/>
            </a:pP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Look for the 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abbreviations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:</a:t>
            </a:r>
            <a:b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</a:b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"Pf/</a:t>
            </a:r>
            <a:r>
              <a:rPr lang="fr-FR" sz="4800" kern="0" dirty="0" err="1">
                <a:solidFill>
                  <a:schemeClr val="tx1"/>
                </a:solidFill>
                <a:cs typeface="ＭＳ Ｐゴシック" pitchFamily="-65" charset="-128"/>
              </a:rPr>
              <a:t>Pv</a:t>
            </a:r>
            <a:r>
              <a:rPr lang="fr-FR" sz="4800" kern="0" dirty="0">
                <a:solidFill>
                  <a:schemeClr val="tx1"/>
                </a:solidFill>
                <a:cs typeface="ＭＳ Ｐゴシック" pitchFamily="-65" charset="-128"/>
              </a:rPr>
              <a:t> Pan/Pf</a:t>
            </a:r>
            <a:endParaRPr lang="fr-FR" sz="4800" b="1" kern="0" dirty="0">
              <a:solidFill>
                <a:schemeClr val="tx1"/>
              </a:solidFill>
              <a:cs typeface="ＭＳ Ｐゴシック" pitchFamily="-65" charset="-128"/>
            </a:endParaRPr>
          </a:p>
          <a:p>
            <a:pPr>
              <a:spcBef>
                <a:spcPts val="100"/>
              </a:spcBef>
              <a:spcAft>
                <a:spcPts val="500"/>
              </a:spcAft>
            </a:pPr>
            <a:endParaRPr lang="en-US" sz="4800" dirty="0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149E8AF-DC54-BF68-2BAF-BC5BDDCB511F}"/>
              </a:ext>
            </a:extLst>
          </p:cNvPr>
          <p:cNvGrpSpPr/>
          <p:nvPr/>
        </p:nvGrpSpPr>
        <p:grpSpPr>
          <a:xfrm>
            <a:off x="6400800" y="8639078"/>
            <a:ext cx="6619941" cy="4714696"/>
            <a:chOff x="13200691" y="6209879"/>
            <a:chExt cx="10254172" cy="7191617"/>
          </a:xfrm>
        </p:grpSpPr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3CA894E4-2C22-5327-812D-BE7C2AC40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00691" y="6209879"/>
              <a:ext cx="10075653" cy="71916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787ED8E-3C20-CF9E-69E5-8FB898369110}"/>
                </a:ext>
              </a:extLst>
            </p:cNvPr>
            <p:cNvSpPr/>
            <p:nvPr/>
          </p:nvSpPr>
          <p:spPr bwMode="auto">
            <a:xfrm>
              <a:off x="20711663" y="8936846"/>
              <a:ext cx="2743200" cy="2555696"/>
            </a:xfrm>
            <a:prstGeom prst="ellips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82880" tIns="91440" rIns="182880" bIns="91440" numCol="1" rtlCol="0" anchor="t" anchorCtr="0" compatLnSpc="1">
              <a:prstTxWarp prst="textNoShape">
                <a:avLst/>
              </a:prstTxWarp>
            </a:bodyPr>
            <a:lstStyle/>
            <a:p>
              <a:pPr defTabSz="18288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800">
                <a:latin typeface="Arial" charset="0"/>
                <a:ea typeface="ＭＳ Ｐゴシック" pitchFamily="34" charset="-128"/>
              </a:endParaRP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0664877-1942-154B-C734-FDC7ABE4D2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666096"/>
              </p:ext>
            </p:extLst>
          </p:nvPr>
        </p:nvGraphicFramePr>
        <p:xfrm>
          <a:off x="13934441" y="8113754"/>
          <a:ext cx="10030011" cy="5240020"/>
        </p:xfrm>
        <a:graphic>
          <a:graphicData uri="http://schemas.openxmlformats.org/drawingml/2006/table">
            <a:tbl>
              <a:tblPr firstRow="1" firstCol="1" bandRow="1"/>
              <a:tblGrid>
                <a:gridCol w="10030011">
                  <a:extLst>
                    <a:ext uri="{9D8B030D-6E8A-4147-A177-3AD203B41FA5}">
                      <a16:colId xmlns:a16="http://schemas.microsoft.com/office/drawing/2014/main" val="335524549"/>
                    </a:ext>
                  </a:extLst>
                </a:gridCol>
              </a:tblGrid>
              <a:tr h="32692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Parasite specie(s): 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1	</a:t>
                      </a:r>
                      <a:r>
                        <a:rPr lang="en-US" sz="40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Pf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2	</a:t>
                      </a:r>
                      <a:r>
                        <a:rPr lang="en-US" sz="40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Pf</a:t>
                      </a: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/Pan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4	</a:t>
                      </a:r>
                      <a:r>
                        <a:rPr lang="en-US" sz="40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Pf</a:t>
                      </a: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/</a:t>
                      </a:r>
                      <a:r>
                        <a:rPr lang="en-US" sz="40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Pv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5	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8	Not indicated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96	Other; Specify: </a:t>
                      </a:r>
                      <a:r>
                        <a:rPr lang="fr-FR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/>
                        </a:rPr>
                        <a:t>[_______________]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Calibri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71044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0A9B3-3CC5-FC5F-B6EA-2F1AC22E7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73453"/>
            <a:ext cx="10058400" cy="1210588"/>
          </a:xfrm>
        </p:spPr>
        <p:txBody>
          <a:bodyPr/>
          <a:lstStyle/>
          <a:p>
            <a:r>
              <a:rPr lang="en-US" sz="8000" dirty="0"/>
              <a:t>Antigen 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627C6D-F1EE-F454-D199-0B6FEFAAFA2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50240" y="2227349"/>
            <a:ext cx="18094960" cy="674235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4800" dirty="0">
                <a:solidFill>
                  <a:schemeClr val="tx1"/>
                </a:solidFill>
              </a:rPr>
              <a:t>Look at what it says on the package.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4800" dirty="0">
                <a:solidFill>
                  <a:schemeClr val="tx1"/>
                </a:solidFill>
              </a:rPr>
              <a:t>Look for: </a:t>
            </a:r>
          </a:p>
          <a:p>
            <a:pPr marL="1828800" lvl="1" indent="-914400">
              <a:buFont typeface="Arial" panose="020B0604020202020204" pitchFamily="34" charset="0"/>
              <a:buChar char="•"/>
            </a:pPr>
            <a:r>
              <a:rPr lang="en-US" altLang="en-US" sz="4800" dirty="0">
                <a:solidFill>
                  <a:schemeClr val="tx1"/>
                </a:solidFill>
              </a:rPr>
              <a:t>Histidine Rich Protein 2 (HRP2)</a:t>
            </a:r>
          </a:p>
          <a:p>
            <a:pPr marL="1828800" lvl="1" indent="-914400">
              <a:buFont typeface="Arial" panose="020B0604020202020204" pitchFamily="34" charset="0"/>
              <a:buChar char="•"/>
            </a:pPr>
            <a:r>
              <a:rPr lang="en-US" altLang="en-US" sz="4800" dirty="0">
                <a:solidFill>
                  <a:schemeClr val="tx1"/>
                </a:solidFill>
              </a:rPr>
              <a:t>Plasmodium Lactate Dehydrogenase </a:t>
            </a:r>
            <a:r>
              <a:rPr lang="en-US" altLang="en-US" sz="4800" i="1" dirty="0">
                <a:solidFill>
                  <a:schemeClr val="tx1"/>
                </a:solidFill>
              </a:rPr>
              <a:t>(</a:t>
            </a:r>
            <a:r>
              <a:rPr lang="en-US" altLang="en-US" sz="4800" dirty="0" err="1">
                <a:solidFill>
                  <a:schemeClr val="tx1"/>
                </a:solidFill>
              </a:rPr>
              <a:t>pLDH</a:t>
            </a:r>
            <a:r>
              <a:rPr lang="en-US" altLang="en-US" sz="4800" dirty="0">
                <a:solidFill>
                  <a:schemeClr val="tx1"/>
                </a:solidFill>
              </a:rPr>
              <a:t>)</a:t>
            </a:r>
          </a:p>
          <a:p>
            <a:pPr marL="1828800" lvl="1" indent="-914400">
              <a:buFont typeface="Arial" panose="020B0604020202020204" pitchFamily="34" charset="0"/>
              <a:buChar char="•"/>
            </a:pPr>
            <a:r>
              <a:rPr lang="en-US" altLang="en-US" sz="4800" dirty="0">
                <a:solidFill>
                  <a:schemeClr val="tx1"/>
                </a:solidFill>
              </a:rPr>
              <a:t>Aldolase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F2C0833-F236-C2A1-DD59-32B8AE641E42}"/>
              </a:ext>
            </a:extLst>
          </p:cNvPr>
          <p:cNvGrpSpPr/>
          <p:nvPr/>
        </p:nvGrpSpPr>
        <p:grpSpPr>
          <a:xfrm>
            <a:off x="650240" y="6827520"/>
            <a:ext cx="9122339" cy="6426557"/>
            <a:chOff x="11708442" y="5997130"/>
            <a:chExt cx="10046899" cy="7565428"/>
          </a:xfrm>
        </p:grpSpPr>
        <p:pic>
          <p:nvPicPr>
            <p:cNvPr id="42003" name="Picture 3">
              <a:extLst>
                <a:ext uri="{FF2B5EF4-FFF2-40B4-BE49-F238E27FC236}">
                  <a16:creationId xmlns:a16="http://schemas.microsoft.com/office/drawing/2014/main" id="{EE73F8C2-0350-5D2C-B677-EC5D95A18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708442" y="5997130"/>
              <a:ext cx="10046899" cy="75654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248AB4D-DFC6-3C53-FEE5-E91300259E1F}"/>
                </a:ext>
              </a:extLst>
            </p:cNvPr>
            <p:cNvSpPr/>
            <p:nvPr/>
          </p:nvSpPr>
          <p:spPr bwMode="auto">
            <a:xfrm>
              <a:off x="15868171" y="8928579"/>
              <a:ext cx="4446140" cy="2555696"/>
            </a:xfrm>
            <a:prstGeom prst="ellips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82880" tIns="91440" rIns="182880" bIns="91440" numCol="1" rtlCol="0" anchor="t" anchorCtr="0" compatLnSpc="1">
              <a:prstTxWarp prst="textNoShape">
                <a:avLst/>
              </a:prstTxWarp>
            </a:bodyPr>
            <a:lstStyle/>
            <a:p>
              <a:pPr defTabSz="18288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800">
                <a:latin typeface="Arial" charset="0"/>
                <a:ea typeface="ＭＳ Ｐゴシック" pitchFamily="34" charset="-128"/>
              </a:endParaRPr>
            </a:p>
          </p:txBody>
        </p:sp>
      </p:grp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878F392-FE9F-BC12-6810-19637408D2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32183"/>
              </p:ext>
            </p:extLst>
          </p:nvPr>
        </p:nvGraphicFramePr>
        <p:xfrm>
          <a:off x="15392400" y="228600"/>
          <a:ext cx="6959600" cy="5941060"/>
        </p:xfrm>
        <a:graphic>
          <a:graphicData uri="http://schemas.openxmlformats.org/drawingml/2006/table">
            <a:tbl>
              <a:tblPr firstRow="1" firstCol="1" bandRow="1"/>
              <a:tblGrid>
                <a:gridCol w="6959600">
                  <a:extLst>
                    <a:ext uri="{9D8B030D-6E8A-4147-A177-3AD203B41FA5}">
                      <a16:colId xmlns:a16="http://schemas.microsoft.com/office/drawing/2014/main" val="2147894664"/>
                    </a:ext>
                  </a:extLst>
                </a:gridCol>
              </a:tblGrid>
              <a:tr h="32692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Antigen test(s):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1	HRP2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2	</a:t>
                      </a:r>
                      <a:r>
                        <a:rPr lang="en-US" sz="40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pLDH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3	HRP2/</a:t>
                      </a:r>
                      <a:r>
                        <a:rPr lang="en-US" sz="40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pLDH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4	HRP2/Aldolase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8	Not indicated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96	Other; Specify: </a:t>
                      </a:r>
                      <a:r>
                        <a:rPr lang="fr-FR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/>
                        </a:rPr>
                        <a:t>[_______________________]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Calibri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71044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03F426B-4FFB-495E-4A49-B790D04CA769}"/>
              </a:ext>
            </a:extLst>
          </p:cNvPr>
          <p:cNvSpPr txBox="1"/>
          <p:nvPr/>
        </p:nvSpPr>
        <p:spPr>
          <a:xfrm>
            <a:off x="10363200" y="6919614"/>
            <a:ext cx="12420600" cy="6110586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An antigen binds to a specific antibody or T-cell receptor to trigger an immune response. 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In less scientific terms, they are the alarm bells in your body that alert when there is a parasite or other foreign body. 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When you have malaria, your body produces antigens, including HRP2 and/ or </a:t>
            </a:r>
            <a:r>
              <a:rPr lang="en-US" sz="4000" dirty="0" err="1"/>
              <a:t>pLDH</a:t>
            </a:r>
            <a:endParaRPr lang="en-US" sz="4000" dirty="0"/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RDTs test to see if you have these antigens in your blood.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162215-B531-EA34-0C50-6E2CE2B57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78619"/>
            <a:ext cx="21793200" cy="2286000"/>
          </a:xfrm>
        </p:spPr>
        <p:txBody>
          <a:bodyPr/>
          <a:lstStyle/>
          <a:p>
            <a:r>
              <a:rPr lang="en-US" sz="8000" dirty="0" err="1"/>
              <a:t>ManufactureR</a:t>
            </a:r>
            <a:r>
              <a:rPr lang="en-US" sz="8000" dirty="0"/>
              <a:t> and country of manufacture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type="body" idx="10"/>
          </p:nvPr>
        </p:nvSpPr>
        <p:spPr>
          <a:xfrm>
            <a:off x="457200" y="4427841"/>
            <a:ext cx="22250400" cy="8174546"/>
          </a:xfrm>
        </p:spPr>
        <p:txBody>
          <a:bodyPr/>
          <a:lstStyle/>
          <a:p>
            <a:pPr marL="685800" indent="-6858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</a:rPr>
              <a:t>Look for the logo or company name on the box</a:t>
            </a:r>
          </a:p>
          <a:p>
            <a:pPr marL="685800" indent="-6858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</a:rPr>
              <a:t>Look for the words:</a:t>
            </a:r>
          </a:p>
          <a:p>
            <a:pPr marL="1485900" lvl="1" indent="-5715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</a:rPr>
              <a:t>“Manufactured by”</a:t>
            </a:r>
          </a:p>
          <a:p>
            <a:pPr marL="1485900" lvl="1" indent="-5715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</a:rPr>
              <a:t>“Manufactured by”</a:t>
            </a:r>
          </a:p>
          <a:p>
            <a:pPr marL="1485900" lvl="1" indent="-5715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</a:rPr>
              <a:t>“Under license from”</a:t>
            </a:r>
          </a:p>
          <a:p>
            <a:pPr marL="1485900" lvl="1" indent="-5715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</a:rPr>
              <a:t>“Under license from”</a:t>
            </a:r>
          </a:p>
          <a:p>
            <a:pPr marL="685800" indent="-6858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</a:rPr>
              <a:t>Write the manufacturer's name in full</a:t>
            </a:r>
          </a:p>
          <a:p>
            <a:pPr marL="685800" indent="-6858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</a:rPr>
              <a:t>Look for country; be careful not to confuse the country of manufacture with :</a:t>
            </a:r>
          </a:p>
          <a:p>
            <a:pPr lvl="1">
              <a:spcBef>
                <a:spcPts val="100"/>
              </a:spcBef>
              <a:spcAft>
                <a:spcPts val="500"/>
              </a:spcAft>
            </a:pPr>
            <a:r>
              <a:rPr lang="en-US" sz="4800" dirty="0">
                <a:solidFill>
                  <a:schemeClr val="tx1"/>
                </a:solidFill>
              </a:rPr>
              <a:t>Country of import</a:t>
            </a:r>
          </a:p>
          <a:p>
            <a:pPr lvl="1">
              <a:spcBef>
                <a:spcPts val="100"/>
              </a:spcBef>
              <a:spcAft>
                <a:spcPts val="500"/>
              </a:spcAft>
            </a:pPr>
            <a:r>
              <a:rPr lang="en-US" sz="4800" dirty="0">
                <a:solidFill>
                  <a:schemeClr val="tx1"/>
                </a:solidFill>
              </a:rPr>
              <a:t>Distribution area</a:t>
            </a:r>
          </a:p>
          <a:p>
            <a:pPr marL="685800" indent="-6858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39F346E-EA36-E3D4-FC7C-03F9B4975E86}"/>
              </a:ext>
            </a:extLst>
          </p:cNvPr>
          <p:cNvSpPr txBox="1">
            <a:spLocks/>
          </p:cNvSpPr>
          <p:nvPr/>
        </p:nvSpPr>
        <p:spPr bwMode="auto">
          <a:xfrm>
            <a:off x="457200" y="1935561"/>
            <a:ext cx="200406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</a:bodyPr>
          <a:lstStyle/>
          <a:p>
            <a:pPr defTabSz="18288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fr-FR" sz="4800" b="1" kern="0" dirty="0">
                <a:ea typeface="+mj-ea"/>
                <a:cs typeface="ＭＳ Ｐゴシック" pitchFamily="-65" charset="-128"/>
              </a:rPr>
              <a:t>Use the same indications you use for </a:t>
            </a:r>
            <a:r>
              <a:rPr lang="fr-FR" sz="4800" b="1" kern="0" dirty="0" err="1">
                <a:ea typeface="+mj-ea"/>
                <a:cs typeface="ＭＳ Ｐゴシック" pitchFamily="-65" charset="-128"/>
              </a:rPr>
              <a:t>antimalarial</a:t>
            </a:r>
            <a:r>
              <a:rPr lang="fr-FR" sz="4800" b="1" kern="0" dirty="0">
                <a:ea typeface="+mj-ea"/>
                <a:cs typeface="ＭＳ Ｐゴシック" pitchFamily="-65" charset="-128"/>
              </a:rPr>
              <a:t> drugs to </a:t>
            </a:r>
            <a:r>
              <a:rPr lang="fr-FR" sz="4800" b="1" kern="0" dirty="0" err="1">
                <a:ea typeface="+mj-ea"/>
                <a:cs typeface="ＭＳ Ｐゴシック" pitchFamily="-65" charset="-128"/>
              </a:rPr>
              <a:t>identify</a:t>
            </a:r>
            <a:r>
              <a:rPr lang="fr-FR" sz="4800" b="1" kern="0" dirty="0">
                <a:ea typeface="+mj-ea"/>
                <a:cs typeface="ＭＳ Ｐゴシック" pitchFamily="-65" charset="-128"/>
              </a:rPr>
              <a:t>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DD7047C-0C31-E05E-7690-421FC546DC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778504"/>
              </p:ext>
            </p:extLst>
          </p:nvPr>
        </p:nvGraphicFramePr>
        <p:xfrm>
          <a:off x="17373600" y="4039634"/>
          <a:ext cx="4337122" cy="4475480"/>
        </p:xfrm>
        <a:graphic>
          <a:graphicData uri="http://schemas.openxmlformats.org/drawingml/2006/table">
            <a:tbl>
              <a:tblPr firstRow="1" firstCol="1" bandRow="1"/>
              <a:tblGrid>
                <a:gridCol w="4337122">
                  <a:extLst>
                    <a:ext uri="{9D8B030D-6E8A-4147-A177-3AD203B41FA5}">
                      <a16:colId xmlns:a16="http://schemas.microsoft.com/office/drawing/2014/main" val="2925635121"/>
                    </a:ext>
                  </a:extLst>
                </a:gridCol>
              </a:tblGrid>
              <a:tr h="32692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Manufacture 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Name: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Country: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710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3037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8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533120" y="8285814"/>
            <a:ext cx="8077200" cy="4711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709" name="Picture 5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563600" y="3089576"/>
            <a:ext cx="8178306" cy="4711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CFAA0CA-18DC-86D5-66D2-82DA4881D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76605"/>
            <a:ext cx="22326600" cy="2555462"/>
          </a:xfrm>
        </p:spPr>
        <p:txBody>
          <a:bodyPr/>
          <a:lstStyle/>
          <a:p>
            <a:r>
              <a:rPr lang="en-US" sz="8000" dirty="0"/>
              <a:t>Is it a self-administration test kit with buffer, pipette and lancet?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FF038-6477-8C33-E004-DC8DC252CFA6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33400" y="3074336"/>
            <a:ext cx="16078200" cy="2982355"/>
          </a:xfrm>
        </p:spPr>
        <p:txBody>
          <a:bodyPr/>
          <a:lstStyle/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</a:rPr>
              <a:t>Look for words like - "self test", "single kit".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800" dirty="0">
                <a:solidFill>
                  <a:schemeClr val="tx1"/>
                </a:solidFill>
              </a:rPr>
              <a:t> </a:t>
            </a:r>
          </a:p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</a:rPr>
              <a:t>Select “don’t know” if not indicated. </a:t>
            </a:r>
          </a:p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tx1"/>
              </a:solidFill>
            </a:endParaRPr>
          </a:p>
        </p:txBody>
      </p:sp>
      <p:pic>
        <p:nvPicPr>
          <p:cNvPr id="74755" name="Picture 6" descr="C:\Documents and Settings\ghf\My Documents\My Pictures\Dar Field Work(30-June)\RDT8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758440" y="5480986"/>
            <a:ext cx="10134600" cy="760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240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2709516"/>
            <a:ext cx="216408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</a:bodyPr>
          <a:lstStyle/>
          <a:p>
            <a:pPr lvl="0" eaLnBrk="1" hangingPunct="1">
              <a:defRPr/>
            </a:pPr>
            <a:r>
              <a:rPr lang="fr-FR" sz="4800" kern="0" dirty="0">
                <a:ea typeface="+mj-ea"/>
                <a:cs typeface="ＭＳ Ｐゴシック" pitchFamily="-65" charset="-128"/>
              </a:rPr>
              <a:t>How many </a:t>
            </a:r>
            <a:r>
              <a:rPr lang="fr-FR" sz="4800" kern="0" dirty="0" err="1">
                <a:ea typeface="+mj-ea"/>
                <a:cs typeface="ＭＳ Ｐゴシック" pitchFamily="-65" charset="-128"/>
              </a:rPr>
              <a:t>tests </a:t>
            </a:r>
            <a:r>
              <a:rPr lang="fr-FR" sz="4800" kern="0" dirty="0">
                <a:ea typeface="+mj-ea"/>
                <a:cs typeface="ＭＳ Ｐゴシック" pitchFamily="-65" charset="-128"/>
              </a:rPr>
              <a:t>have been sold or distributed in the last 7 days to </a:t>
            </a:r>
            <a:r>
              <a:rPr lang="fr-FR" sz="4800" b="1" kern="0" dirty="0">
                <a:ea typeface="+mj-ea"/>
                <a:cs typeface="ＭＳ Ｐゴシック" pitchFamily="-65" charset="-128"/>
              </a:rPr>
              <a:t>individual customers </a:t>
            </a:r>
            <a:r>
              <a:rPr lang="fr-FR" sz="4800" kern="0" dirty="0">
                <a:ea typeface="+mj-ea"/>
                <a:cs typeface="ＭＳ Ｐゴシック" pitchFamily="-65" charset="-128"/>
              </a:rPr>
              <a:t>(not wholesale)?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7FC46C-3326-9ECE-456D-9D3025711BC5}"/>
              </a:ext>
            </a:extLst>
          </p:cNvPr>
          <p:cNvSpPr txBox="1">
            <a:spLocks/>
          </p:cNvSpPr>
          <p:nvPr/>
        </p:nvSpPr>
        <p:spPr bwMode="auto">
          <a:xfrm>
            <a:off x="457200" y="880716"/>
            <a:ext cx="182880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</a:bodyPr>
          <a:lstStyle/>
          <a:p>
            <a:pPr defTabSz="1828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fr-FR" sz="5600" b="1" kern="0" dirty="0">
              <a:solidFill>
                <a:srgbClr val="0054BD"/>
              </a:solidFill>
              <a:ea typeface="+mj-ea"/>
              <a:cs typeface="ＭＳ Ｐゴシック" pitchFamily="-65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2F8D53D-01C2-F571-F7AC-B73AA202E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543447"/>
            <a:ext cx="19659600" cy="2318583"/>
          </a:xfrm>
        </p:spPr>
        <p:txBody>
          <a:bodyPr/>
          <a:lstStyle/>
          <a:p>
            <a:r>
              <a:rPr lang="en-US" sz="8000" b="1" kern="0" dirty="0">
                <a:ea typeface="+mj-ea"/>
                <a:cs typeface="ＭＳ Ｐゴシック" pitchFamily="-65" charset="-128"/>
              </a:rPr>
              <a:t> Quantity sold / distributed / used</a:t>
            </a:r>
            <a:br>
              <a:rPr lang="fr-FR" sz="8000" b="1" kern="0" dirty="0">
                <a:ea typeface="+mj-ea"/>
                <a:cs typeface="ＭＳ Ｐゴシック" pitchFamily="-65" charset="-128"/>
              </a:rPr>
            </a:br>
            <a:endParaRPr lang="en-US" sz="80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AA5DE77-5A2D-CA5B-24E0-C0329CE02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001146"/>
              </p:ext>
            </p:extLst>
          </p:nvPr>
        </p:nvGraphicFramePr>
        <p:xfrm>
          <a:off x="5867400" y="6238032"/>
          <a:ext cx="10439400" cy="4402328"/>
        </p:xfrm>
        <a:graphic>
          <a:graphicData uri="http://schemas.openxmlformats.org/drawingml/2006/table">
            <a:tbl>
              <a:tblPr firstRow="1" firstCol="1" bandRow="1"/>
              <a:tblGrid>
                <a:gridCol w="10439400">
                  <a:extLst>
                    <a:ext uri="{9D8B030D-6E8A-4147-A177-3AD203B41FA5}">
                      <a16:colId xmlns:a16="http://schemas.microsoft.com/office/drawing/2014/main" val="537200456"/>
                    </a:ext>
                  </a:extLst>
                </a:gridCol>
              </a:tblGrid>
              <a:tr h="1038219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8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Quantity sold in the </a:t>
                      </a:r>
                      <a:r>
                        <a:rPr lang="en-US" sz="4800" b="1" u="sng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last 7 days :</a:t>
                      </a:r>
                      <a:endParaRPr lang="en-US" sz="4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800" b="1" u="none" strike="noStrike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4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[___|___|___|___] [brand name] tests 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800" b="1" u="none" strike="noStrike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4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946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6170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200229-A5D6-7E6A-89D8-3393DD59F6B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09600" y="2407445"/>
            <a:ext cx="22021800" cy="6614118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kern="0" dirty="0" err="1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When</a:t>
            </a:r>
            <a:r>
              <a:rPr lang="fr-FR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 a sales </a:t>
            </a:r>
            <a:r>
              <a:rPr lang="fr-FR" sz="4800" kern="0" dirty="0" err="1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outlet</a:t>
            </a:r>
            <a:r>
              <a:rPr lang="fr-FR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 runs out of RDT, </a:t>
            </a:r>
            <a:r>
              <a:rPr lang="fr-FR" sz="4800" kern="0" dirty="0" err="1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it</a:t>
            </a:r>
            <a:r>
              <a:rPr lang="fr-FR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 </a:t>
            </a:r>
            <a:r>
              <a:rPr lang="fr-FR" sz="4800" kern="0" dirty="0" err="1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is</a:t>
            </a:r>
            <a:r>
              <a:rPr lang="fr-FR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 "out of stock".</a:t>
            </a:r>
            <a:endParaRPr lang="en-US" sz="4800" kern="0" dirty="0">
              <a:solidFill>
                <a:schemeClr val="tx1"/>
              </a:solidFill>
              <a:ea typeface="Roboto Light"/>
              <a:cs typeface="ＭＳ Ｐゴシック" pitchFamily="-65" charset="-128"/>
            </a:endParaRPr>
          </a:p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tx1"/>
              </a:solidFill>
            </a:endParaRPr>
          </a:p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  <a:ea typeface="Roboto Light"/>
                <a:cs typeface="Roboto Light"/>
              </a:rPr>
              <a:t>We want to know if the product has ever been out of stock in the last 3 months. </a:t>
            </a:r>
          </a:p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800" dirty="0">
                <a:solidFill>
                  <a:schemeClr val="tx1"/>
                </a:solidFill>
                <a:ea typeface="Roboto Light"/>
                <a:cs typeface="Roboto Light"/>
              </a:rPr>
              <a:t>Note: </a:t>
            </a:r>
            <a:endParaRPr lang="en-US" sz="4800" dirty="0">
              <a:solidFill>
                <a:schemeClr val="tx1"/>
              </a:solidFill>
            </a:endParaRPr>
          </a:p>
          <a:p>
            <a:pPr marL="685800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 err="1">
                <a:solidFill>
                  <a:schemeClr val="tx1"/>
                </a:solidFill>
                <a:ea typeface="Roboto Light"/>
                <a:cs typeface="Roboto Light"/>
              </a:rPr>
              <a:t>Stockouts</a:t>
            </a:r>
            <a:r>
              <a:rPr lang="fr-FR" sz="4800" dirty="0">
                <a:solidFill>
                  <a:schemeClr val="tx1"/>
                </a:solidFill>
                <a:ea typeface="Roboto Light"/>
                <a:cs typeface="Roboto Light"/>
              </a:rPr>
              <a:t> can </a:t>
            </a:r>
            <a:r>
              <a:rPr lang="fr-FR" sz="4800" dirty="0" err="1">
                <a:solidFill>
                  <a:schemeClr val="tx1"/>
                </a:solidFill>
                <a:ea typeface="Roboto Light"/>
                <a:cs typeface="Roboto Light"/>
              </a:rPr>
              <a:t>be</a:t>
            </a:r>
            <a:r>
              <a:rPr lang="fr-FR" sz="4800" dirty="0">
                <a:solidFill>
                  <a:schemeClr val="tx1"/>
                </a:solidFill>
                <a:ea typeface="Roboto Light"/>
                <a:cs typeface="Roboto Light"/>
              </a:rPr>
              <a:t> of </a:t>
            </a:r>
            <a:r>
              <a:rPr lang="fr-FR" sz="4800" dirty="0" err="1">
                <a:solidFill>
                  <a:schemeClr val="tx1"/>
                </a:solidFill>
                <a:ea typeface="Roboto Light"/>
                <a:cs typeface="Roboto Light"/>
              </a:rPr>
              <a:t>any</a:t>
            </a:r>
            <a:r>
              <a:rPr lang="fr-FR" sz="4800" dirty="0">
                <a:solidFill>
                  <a:schemeClr val="tx1"/>
                </a:solidFill>
                <a:ea typeface="Roboto Light"/>
                <a:cs typeface="Roboto Light"/>
              </a:rPr>
              <a:t> </a:t>
            </a:r>
            <a:r>
              <a:rPr lang="fr-FR" sz="4800" b="1" dirty="0">
                <a:solidFill>
                  <a:schemeClr val="tx1"/>
                </a:solidFill>
                <a:ea typeface="Roboto Light"/>
                <a:cs typeface="Roboto Light"/>
              </a:rPr>
              <a:t>duration</a:t>
            </a:r>
            <a:r>
              <a:rPr lang="fr-FR" sz="4800" dirty="0">
                <a:solidFill>
                  <a:schemeClr val="tx1"/>
                </a:solidFill>
                <a:ea typeface="Roboto Light"/>
                <a:cs typeface="Roboto Light"/>
              </a:rPr>
              <a:t>, long or short.</a:t>
            </a:r>
            <a:br>
              <a:rPr lang="fr-FR" sz="4800" dirty="0"/>
            </a:br>
            <a:endParaRPr lang="fr-FR" sz="4800" dirty="0">
              <a:solidFill>
                <a:schemeClr val="tx1"/>
              </a:solidFill>
            </a:endParaRPr>
          </a:p>
          <a:p>
            <a:pPr marL="685800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>
                <a:solidFill>
                  <a:schemeClr val="tx1"/>
                </a:solidFill>
                <a:ea typeface="Roboto Light"/>
                <a:cs typeface="Roboto Light"/>
              </a:rPr>
              <a:t>If </a:t>
            </a:r>
            <a:r>
              <a:rPr lang="fr-FR" sz="4800" dirty="0" err="1">
                <a:solidFill>
                  <a:schemeClr val="tx1"/>
                </a:solidFill>
                <a:ea typeface="Roboto Light"/>
                <a:cs typeface="Roboto Light"/>
              </a:rPr>
              <a:t>it's</a:t>
            </a:r>
            <a:r>
              <a:rPr lang="fr-FR" sz="4800" dirty="0">
                <a:solidFill>
                  <a:schemeClr val="tx1"/>
                </a:solidFill>
                <a:ea typeface="Roboto Light"/>
                <a:cs typeface="Roboto Light"/>
              </a:rPr>
              <a:t> a one-</a:t>
            </a:r>
            <a:r>
              <a:rPr lang="fr-FR" sz="4800" dirty="0" err="1">
                <a:solidFill>
                  <a:schemeClr val="tx1"/>
                </a:solidFill>
                <a:ea typeface="Roboto Light"/>
                <a:cs typeface="Roboto Light"/>
              </a:rPr>
              <a:t>day</a:t>
            </a:r>
            <a:r>
              <a:rPr lang="fr-FR" sz="4800" dirty="0">
                <a:solidFill>
                  <a:schemeClr val="tx1"/>
                </a:solidFill>
                <a:ea typeface="Roboto Light"/>
                <a:cs typeface="Roboto Light"/>
              </a:rPr>
              <a:t> or 3-week </a:t>
            </a:r>
            <a:r>
              <a:rPr lang="fr-FR" sz="4800" dirty="0" err="1">
                <a:solidFill>
                  <a:schemeClr val="tx1"/>
                </a:solidFill>
                <a:ea typeface="Roboto Light"/>
                <a:cs typeface="Roboto Light"/>
              </a:rPr>
              <a:t>stockout</a:t>
            </a:r>
            <a:r>
              <a:rPr lang="fr-FR" sz="4800" dirty="0">
                <a:solidFill>
                  <a:schemeClr val="tx1"/>
                </a:solidFill>
                <a:ea typeface="Roboto Light"/>
                <a:cs typeface="Roboto Light"/>
              </a:rPr>
              <a:t>, the correct </a:t>
            </a:r>
            <a:r>
              <a:rPr lang="fr-FR" sz="4800" dirty="0" err="1">
                <a:solidFill>
                  <a:schemeClr val="tx1"/>
                </a:solidFill>
                <a:ea typeface="Roboto Light"/>
                <a:cs typeface="Roboto Light"/>
              </a:rPr>
              <a:t>answer</a:t>
            </a:r>
            <a:r>
              <a:rPr lang="fr-FR" sz="4800" dirty="0">
                <a:solidFill>
                  <a:schemeClr val="tx1"/>
                </a:solidFill>
                <a:ea typeface="Roboto Light"/>
                <a:cs typeface="Roboto Light"/>
              </a:rPr>
              <a:t> </a:t>
            </a:r>
            <a:r>
              <a:rPr lang="fr-FR" sz="4800" dirty="0" err="1">
                <a:solidFill>
                  <a:schemeClr val="tx1"/>
                </a:solidFill>
                <a:ea typeface="Roboto Light"/>
                <a:cs typeface="Roboto Light"/>
              </a:rPr>
              <a:t>is</a:t>
            </a:r>
            <a:r>
              <a:rPr lang="fr-FR" sz="4800" dirty="0">
                <a:solidFill>
                  <a:schemeClr val="tx1"/>
                </a:solidFill>
                <a:ea typeface="Roboto Light"/>
                <a:cs typeface="Roboto Light"/>
              </a:rPr>
              <a:t> </a:t>
            </a:r>
            <a:r>
              <a:rPr lang="fr-FR" sz="4800" b="1" dirty="0">
                <a:solidFill>
                  <a:schemeClr val="tx1"/>
                </a:solidFill>
                <a:ea typeface="Roboto Light"/>
                <a:cs typeface="Roboto Light"/>
              </a:rPr>
              <a:t>1 = Yes</a:t>
            </a:r>
            <a:r>
              <a:rPr lang="fr-FR" sz="4800" dirty="0">
                <a:solidFill>
                  <a:schemeClr val="tx1"/>
                </a:solidFill>
                <a:ea typeface="Roboto Light"/>
                <a:cs typeface="Roboto Light"/>
              </a:rPr>
              <a:t>.</a:t>
            </a:r>
          </a:p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D66BF8-FCA5-E21C-C8EB-9076C6DFB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33769"/>
            <a:ext cx="10058400" cy="1210588"/>
          </a:xfrm>
        </p:spPr>
        <p:txBody>
          <a:bodyPr/>
          <a:lstStyle/>
          <a:p>
            <a:r>
              <a:rPr lang="en-US" sz="8000" dirty="0"/>
              <a:t>Stock outs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9493108-9B4C-9E1A-E5A4-261F1F6F9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3558073"/>
              </p:ext>
            </p:extLst>
          </p:nvPr>
        </p:nvGraphicFramePr>
        <p:xfrm>
          <a:off x="914400" y="9584651"/>
          <a:ext cx="8153400" cy="3497580"/>
        </p:xfrm>
        <a:graphic>
          <a:graphicData uri="http://schemas.openxmlformats.org/drawingml/2006/table">
            <a:tbl>
              <a:tblPr firstRow="1" firstCol="1" bandRow="1"/>
              <a:tblGrid>
                <a:gridCol w="8153400">
                  <a:extLst>
                    <a:ext uri="{9D8B030D-6E8A-4147-A177-3AD203B41FA5}">
                      <a16:colId xmlns:a16="http://schemas.microsoft.com/office/drawing/2014/main" val="1698897775"/>
                    </a:ext>
                  </a:extLst>
                </a:gridCol>
              </a:tblGrid>
              <a:tr h="1038219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48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Stocked out in last 3 months?</a:t>
                      </a:r>
                      <a:endParaRPr lang="en-US" sz="4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4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 = Yes   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4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 = No 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4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 = Don’t know </a:t>
                      </a: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946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3852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200229-A5D6-7E6A-89D8-3393DD59F6B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81000" y="2280713"/>
            <a:ext cx="21869400" cy="5718489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We capture the price of an RDT test to consumers for each brand available at a  given outlet. </a:t>
            </a:r>
          </a:p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You will capture the price for Adult and Child separately. </a:t>
            </a:r>
            <a:endParaRPr lang="en-US" sz="4800" kern="0" dirty="0">
              <a:solidFill>
                <a:schemeClr val="tx1"/>
              </a:solidFill>
              <a:ea typeface="Roboto Light"/>
              <a:cs typeface="ＭＳ Ｐゴシック" pitchFamily="-65" charset="-128"/>
            </a:endParaRPr>
          </a:p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You will also capture the price to do the test “in-house” (at the outlet) and to “take-away.”</a:t>
            </a:r>
            <a:endParaRPr lang="en-US" sz="4800" kern="0" dirty="0">
              <a:solidFill>
                <a:schemeClr val="tx1"/>
              </a:solidFill>
              <a:ea typeface="Roboto Light"/>
              <a:cs typeface="ＭＳ Ｐゴシック" pitchFamily="-65" charset="-128"/>
            </a:endParaRPr>
          </a:p>
          <a:p>
            <a:pPr marL="1371600" lvl="1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For in-house, capture the total cost= test price + consultation and any other fees.</a:t>
            </a:r>
          </a:p>
          <a:p>
            <a:pPr marL="1371600" lvl="1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Many outlets may not allow take-away testing.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D66BF8-FCA5-E21C-C8EB-9076C6DFB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31358"/>
            <a:ext cx="10058400" cy="1210588"/>
          </a:xfrm>
        </p:spPr>
        <p:txBody>
          <a:bodyPr/>
          <a:lstStyle/>
          <a:p>
            <a:r>
              <a:rPr lang="en-US" sz="8000" dirty="0"/>
              <a:t>Retail prices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C752AC5-4B0F-B265-5971-81D123B15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0484889"/>
              </p:ext>
            </p:extLst>
          </p:nvPr>
        </p:nvGraphicFramePr>
        <p:xfrm>
          <a:off x="697230" y="8533597"/>
          <a:ext cx="22989540" cy="4551045"/>
        </p:xfrm>
        <a:graphic>
          <a:graphicData uri="http://schemas.openxmlformats.org/drawingml/2006/table">
            <a:tbl>
              <a:tblPr firstRow="1" firstCol="1" bandRow="1"/>
              <a:tblGrid>
                <a:gridCol w="11494770">
                  <a:extLst>
                    <a:ext uri="{9D8B030D-6E8A-4147-A177-3AD203B41FA5}">
                      <a16:colId xmlns:a16="http://schemas.microsoft.com/office/drawing/2014/main" val="2880419071"/>
                    </a:ext>
                  </a:extLst>
                </a:gridCol>
                <a:gridCol w="11494770">
                  <a:extLst>
                    <a:ext uri="{9D8B030D-6E8A-4147-A177-3AD203B41FA5}">
                      <a16:colId xmlns:a16="http://schemas.microsoft.com/office/drawing/2014/main" val="3967534079"/>
                    </a:ext>
                  </a:extLst>
                </a:gridCol>
              </a:tblGrid>
              <a:tr h="1532166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In-house testing price to retail customers: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i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Total cost for a test conducted with a [brand name] RDT (including RDT cost and service fee) for: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Adult: </a:t>
                      </a: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[___|___|___|___|___]₦ to the last retail customer  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Child:</a:t>
                      </a: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 [___|___|___|___|___]₦ to the last retail customer  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Take-away testing price to retail customers: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i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Total cost for a [brand name] RDT (including RDT cost and service fee) for: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Adult: </a:t>
                      </a: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[___|___|___|___|___]₦ to the last retail customer 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Child:</a:t>
                      </a: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 [___|___|___|___|___]₦ to the last retail customer  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2756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0528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200229-A5D6-7E6A-89D8-3393DD59F6B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40360" y="2764809"/>
            <a:ext cx="22250400" cy="3570208"/>
          </a:xfrm>
        </p:spPr>
        <p:txBody>
          <a:bodyPr/>
          <a:lstStyle/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We want to know how much the outlet paid for this particular RDT from their supplier.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endParaRPr lang="en-US" sz="4800" kern="0" dirty="0">
              <a:solidFill>
                <a:schemeClr val="tx1"/>
              </a:solidFill>
              <a:ea typeface="+mj-ea"/>
              <a:cs typeface="ＭＳ Ｐゴシック" pitchFamily="-65" charset="-128"/>
            </a:endParaRPr>
          </a:p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You will ask for the amount of this RDT that was purchased, then for the total amount of the order.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D66BF8-FCA5-E21C-C8EB-9076C6DFB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18288000" cy="1479827"/>
          </a:xfrm>
        </p:spPr>
        <p:txBody>
          <a:bodyPr/>
          <a:lstStyle/>
          <a:p>
            <a:r>
              <a:rPr lang="en-US" sz="8000" dirty="0"/>
              <a:t>Purchase price FROM SUPPLIER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6AA5118-4A21-BC5F-3BC9-2A97D06C66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2072135"/>
              </p:ext>
            </p:extLst>
          </p:nvPr>
        </p:nvGraphicFramePr>
        <p:xfrm>
          <a:off x="685800" y="7239000"/>
          <a:ext cx="12255066" cy="3710940"/>
        </p:xfrm>
        <a:graphic>
          <a:graphicData uri="http://schemas.openxmlformats.org/drawingml/2006/table">
            <a:tbl>
              <a:tblPr firstRow="1" firstCol="1" bandRow="1"/>
              <a:tblGrid>
                <a:gridCol w="12255066">
                  <a:extLst>
                    <a:ext uri="{9D8B030D-6E8A-4147-A177-3AD203B41FA5}">
                      <a16:colId xmlns:a16="http://schemas.microsoft.com/office/drawing/2014/main" val="2880419071"/>
                    </a:ext>
                  </a:extLst>
                </a:gridCol>
              </a:tblGrid>
              <a:tr h="1038219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4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Price purchased from supplier: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4000" i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Price of last purchase of this product from your supplier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Number of RDTs purchased: </a:t>
                      </a: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[___|___|___|___|___]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Total price:</a:t>
                      </a: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 [___|___|___|___|___]₦ 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83430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503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200229-A5D6-7E6A-89D8-3393DD59F6B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77520" y="1695444"/>
            <a:ext cx="20897335" cy="6383286"/>
          </a:xfrm>
        </p:spPr>
        <p:txBody>
          <a:bodyPr/>
          <a:lstStyle/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We ALSO want to know how much the outlet might sell this product to other outlets for re-sale.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endParaRPr lang="en-US" sz="4800" kern="0" dirty="0">
              <a:solidFill>
                <a:schemeClr val="tx1"/>
              </a:solidFill>
              <a:ea typeface="+mj-ea"/>
              <a:cs typeface="ＭＳ Ｐゴシック" pitchFamily="-65" charset="-128"/>
            </a:endParaRPr>
          </a:p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Earlier in the interview you will determine if this outlet sells malaria products to other outlets.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endParaRPr lang="en-US" sz="4800" kern="0" dirty="0">
              <a:solidFill>
                <a:schemeClr val="tx1"/>
              </a:solidFill>
              <a:ea typeface="+mj-ea"/>
              <a:cs typeface="ＭＳ Ｐゴシック" pitchFamily="-65" charset="-128"/>
            </a:endParaRPr>
          </a:p>
          <a:p>
            <a:pPr marL="457200" indent="-4572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If they do, you will ask for the minimum number of this RDT they sell at wholesale or for re-sale; then you will ask for the sale price for that amount of the product.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D66BF8-FCA5-E21C-C8EB-9076C6DFB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84856"/>
            <a:ext cx="15621000" cy="1210588"/>
          </a:xfrm>
        </p:spPr>
        <p:txBody>
          <a:bodyPr/>
          <a:lstStyle/>
          <a:p>
            <a:r>
              <a:rPr lang="en-US" sz="8000" dirty="0"/>
              <a:t>Wholesale </a:t>
            </a:r>
            <a:r>
              <a:rPr lang="en-US" sz="8000" dirty="0" err="1"/>
              <a:t>reSALE</a:t>
            </a:r>
            <a:r>
              <a:rPr lang="en-US" sz="8000" dirty="0"/>
              <a:t> price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15940D4-9B6E-44AC-B831-BB85D21F6F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3844874"/>
              </p:ext>
            </p:extLst>
          </p:nvPr>
        </p:nvGraphicFramePr>
        <p:xfrm>
          <a:off x="762000" y="8458200"/>
          <a:ext cx="21793200" cy="4411980"/>
        </p:xfrm>
        <a:graphic>
          <a:graphicData uri="http://schemas.openxmlformats.org/drawingml/2006/table">
            <a:tbl>
              <a:tblPr firstRow="1" firstCol="1" bandRow="1"/>
              <a:tblGrid>
                <a:gridCol w="21793200">
                  <a:extLst>
                    <a:ext uri="{9D8B030D-6E8A-4147-A177-3AD203B41FA5}">
                      <a16:colId xmlns:a16="http://schemas.microsoft.com/office/drawing/2014/main" val="3967534079"/>
                    </a:ext>
                  </a:extLst>
                </a:gridCol>
              </a:tblGrid>
              <a:tr h="1038219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4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Wholesale price/ price for resale customers: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i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Minimum wholesale/ resale amount and price 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[___|___|___|___] [brand] RDTs is the minimum amount sold by this outlet at wholesale or for resale and costs the outlets business customers [___|___|___|___|___]</a:t>
                      </a:r>
                      <a:r>
                        <a:rPr lang="en-US" sz="4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₦ </a:t>
                      </a: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for this quantity</a:t>
                      </a:r>
                      <a:r>
                        <a:rPr lang="en-US" sz="4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 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83430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5133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E22EC432-E239-B042-8A34-C1E88455F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86" y="609600"/>
            <a:ext cx="10058400" cy="1210716"/>
          </a:xfrm>
        </p:spPr>
        <p:txBody>
          <a:bodyPr>
            <a:spAutoFit/>
          </a:bodyPr>
          <a:lstStyle/>
          <a:p>
            <a:r>
              <a:rPr lang="en-US" sz="8000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895AE61-BD46-2D45-AD23-13901F3A634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1125200" y="4995952"/>
            <a:ext cx="12540343" cy="3724096"/>
          </a:xfrm>
        </p:spPr>
        <p:txBody>
          <a:bodyPr/>
          <a:lstStyle/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3.1 RDT intro </a:t>
            </a:r>
          </a:p>
          <a:p>
            <a:pPr marL="0" indent="0">
              <a:spcBef>
                <a:spcPts val="100"/>
              </a:spcBef>
              <a:spcAft>
                <a:spcPts val="500"/>
              </a:spcAft>
              <a:buNone/>
            </a:pPr>
            <a:endParaRPr lang="en-US" sz="4800" dirty="0"/>
          </a:p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3.2 Brand names and manufactures</a:t>
            </a:r>
          </a:p>
          <a:p>
            <a:pPr marL="0" indent="0">
              <a:spcBef>
                <a:spcPts val="100"/>
              </a:spcBef>
              <a:spcAft>
                <a:spcPts val="500"/>
              </a:spcAft>
              <a:buNone/>
            </a:pPr>
            <a:endParaRPr lang="en-US" sz="4800" dirty="0"/>
          </a:p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3.3 Antigens and parasites 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05C8AB88-5183-202A-7E70-BFFAA4C4BFB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161307"/>
            <a:ext cx="10799618" cy="8229600"/>
          </a:xfrm>
        </p:spPr>
      </p:pic>
      <p:sp>
        <p:nvSpPr>
          <p:cNvPr id="8" name="Rectangle 12">
            <a:extLst>
              <a:ext uri="{FF2B5EF4-FFF2-40B4-BE49-F238E27FC236}">
                <a16:creationId xmlns:a16="http://schemas.microsoft.com/office/drawing/2014/main" id="{7261BAF0-D230-429B-0D52-254A17558767}"/>
              </a:ext>
            </a:extLst>
          </p:cNvPr>
          <p:cNvSpPr>
            <a:spLocks noChangeAspect="1"/>
          </p:cNvSpPr>
          <p:nvPr/>
        </p:nvSpPr>
        <p:spPr>
          <a:xfrm rot="5400000" flipV="1">
            <a:off x="0" y="3161307"/>
            <a:ext cx="8229600" cy="8229600"/>
          </a:xfrm>
          <a:custGeom>
            <a:avLst/>
            <a:gdLst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0 w 12212728"/>
              <a:gd name="connsiteY3" fmla="*/ 10471338 h 10471338"/>
              <a:gd name="connsiteX4" fmla="*/ 0 w 12212728"/>
              <a:gd name="connsiteY4" fmla="*/ 0 h 10471338"/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5569527 w 12212728"/>
              <a:gd name="connsiteY3" fmla="*/ 4777120 h 10471338"/>
              <a:gd name="connsiteX4" fmla="*/ 0 w 12212728"/>
              <a:gd name="connsiteY4" fmla="*/ 0 h 10471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2728" h="10471338">
                <a:moveTo>
                  <a:pt x="0" y="0"/>
                </a:moveTo>
                <a:lnTo>
                  <a:pt x="12212728" y="0"/>
                </a:lnTo>
                <a:lnTo>
                  <a:pt x="12212728" y="10471338"/>
                </a:lnTo>
                <a:lnTo>
                  <a:pt x="5569527" y="47771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accent4"/>
                </a:solidFill>
                <a:latin typeface="Poppins Black" pitchFamily="2" charset="77"/>
              </a:rPr>
              <a:t> </a:t>
            </a:r>
            <a:endParaRPr lang="ru-RU" dirty="0">
              <a:solidFill>
                <a:schemeClr val="accent4"/>
              </a:solidFill>
              <a:latin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9584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200229-A5D6-7E6A-89D8-3393DD59F6B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09600" y="2947309"/>
            <a:ext cx="21107400" cy="1421928"/>
          </a:xfrm>
        </p:spPr>
        <p:txBody>
          <a:bodyPr/>
          <a:lstStyle/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800" kern="0" dirty="0">
                <a:solidFill>
                  <a:schemeClr val="tx1"/>
                </a:solidFill>
                <a:ea typeface="+mj-ea"/>
                <a:cs typeface="ＭＳ Ｐゴシック" pitchFamily="-65" charset="-128"/>
              </a:rPr>
              <a:t>Make a note of anything out of the ordinary that hasn't been mentioned in the previous questions.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D66BF8-FCA5-E21C-C8EB-9076C6DFB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85800"/>
            <a:ext cx="15621000" cy="1210588"/>
          </a:xfrm>
        </p:spPr>
        <p:txBody>
          <a:bodyPr/>
          <a:lstStyle/>
          <a:p>
            <a:r>
              <a:rPr lang="en-US" sz="8000" dirty="0"/>
              <a:t>Comments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041B55-18D5-E9D9-7914-F6CD03BE0441}"/>
              </a:ext>
            </a:extLst>
          </p:cNvPr>
          <p:cNvSpPr txBox="1"/>
          <p:nvPr/>
        </p:nvSpPr>
        <p:spPr>
          <a:xfrm>
            <a:off x="609600" y="5715000"/>
            <a:ext cx="21107400" cy="50536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None/>
            </a:pPr>
            <a:r>
              <a:rPr lang="en-US" sz="4800" b="1" dirty="0">
                <a:ea typeface="Roboto Light (Body)" panose="020B0604020202020204" charset="0"/>
                <a:cs typeface="Roboto Light (Body)" panose="020B0604020202020204" charset="0"/>
              </a:rPr>
              <a:t>For example:</a:t>
            </a:r>
          </a:p>
          <a:p>
            <a:pPr marL="6350" indent="-635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None/>
            </a:pPr>
            <a:r>
              <a:rPr lang="en-US" sz="4800" dirty="0">
                <a:ea typeface="Roboto Light (Body)" panose="020B0604020202020204" charset="0"/>
                <a:cs typeface="Roboto Light (Body)" panose="020B0604020202020204" charset="0"/>
              </a:rPr>
              <a:t>The retail price for a RDT is less than the wholesale purchase price. When asked, the respondent said this was correct, as the tests are almost expired, they want to use them.</a:t>
            </a:r>
          </a:p>
          <a:p>
            <a:pPr marL="6350" indent="-635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None/>
            </a:pPr>
            <a:endParaRPr lang="en-US" sz="4800" noProof="0" dirty="0">
              <a:ea typeface="Roboto Light (Body)" panose="020B0604020202020204" charset="0"/>
              <a:cs typeface="Roboto Light (Body)" panose="020B0604020202020204" charset="0"/>
            </a:endParaRPr>
          </a:p>
          <a:p>
            <a:pPr marL="6350" indent="-635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None/>
            </a:pPr>
            <a:r>
              <a:rPr lang="en-US" sz="4800" b="1" noProof="0" dirty="0">
                <a:ea typeface="Roboto Light (Body)" panose="020B0604020202020204" charset="0"/>
                <a:cs typeface="Roboto Light (Body)" panose="020B0604020202020204" charset="0"/>
              </a:rPr>
              <a:t>You may wish to note:</a:t>
            </a:r>
          </a:p>
          <a:p>
            <a:pPr eaLnBrk="1" hangingPunct="1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None/>
            </a:pPr>
            <a:r>
              <a:rPr lang="en-US" sz="4800" dirty="0">
                <a:ea typeface="Roboto Light (Body)" panose="020B0604020202020204" charset="0"/>
                <a:cs typeface="Roboto Light (Body)" panose="020B0604020202020204" charset="0"/>
              </a:rPr>
              <a:t>Retail prices lower than purchase price because RDT almost expired.</a:t>
            </a:r>
            <a:endParaRPr lang="en-US" sz="4800" noProof="0" dirty="0">
              <a:ea typeface="Roboto Light (Body)" panose="020B0604020202020204" charset="0"/>
              <a:cs typeface="Roboto Light (Body)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22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 bwMode="auto">
          <a:xfrm>
            <a:off x="3352800" y="1981200"/>
            <a:ext cx="176784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defRPr/>
            </a:pPr>
            <a:endParaRPr lang="en-US" sz="5200" kern="0" dirty="0">
              <a:solidFill>
                <a:srgbClr val="00B050"/>
              </a:solidFill>
              <a:ea typeface="+mj-ea"/>
              <a:cs typeface="ＭＳ Ｐゴシック" pitchFamily="-65" charset="-128"/>
            </a:endParaRPr>
          </a:p>
        </p:txBody>
      </p:sp>
      <p:pic>
        <p:nvPicPr>
          <p:cNvPr id="4" name="Picture 18" descr="E:\JOdhiambo\KENYA OUTLET SURVEY\KEN Training\kenya_training_22082010\Kenya Adapted training materials\Training pics_JO\RDT photos\Optimal-IT.jpg">
            <a:extLst>
              <a:ext uri="{FF2B5EF4-FFF2-40B4-BE49-F238E27FC236}">
                <a16:creationId xmlns:a16="http://schemas.microsoft.com/office/drawing/2014/main" id="{3B518156-C53A-A27B-6DBB-0F5373F18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799" y="533399"/>
            <a:ext cx="15746631" cy="71656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18" descr="E:\JOdhiambo\KENYA OUTLET SURVEY\KEN Training\kenya_training_22082010\Kenya Adapted training materials\Training pics_JO\RDT photos\Optimal-IT.jpg">
            <a:extLst>
              <a:ext uri="{FF2B5EF4-FFF2-40B4-BE49-F238E27FC236}">
                <a16:creationId xmlns:a16="http://schemas.microsoft.com/office/drawing/2014/main" id="{19F3968B-840E-B9CC-2BD0-06E1B0CE91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667000" y="7921767"/>
            <a:ext cx="10315574" cy="1292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4921D25-1204-566B-5776-3DC758A68856}"/>
              </a:ext>
            </a:extLst>
          </p:cNvPr>
          <p:cNvSpPr/>
          <p:nvPr/>
        </p:nvSpPr>
        <p:spPr bwMode="auto">
          <a:xfrm>
            <a:off x="16175804" y="6610308"/>
            <a:ext cx="871592" cy="9280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82880" tIns="91440" rIns="182880" bIns="91440" numCol="1" rtlCol="0" anchor="t" anchorCtr="0" compatLnSpc="1">
            <a:prstTxWarp prst="textNoShape">
              <a:avLst/>
            </a:prstTxWarp>
          </a:bodyPr>
          <a:lstStyle/>
          <a:p>
            <a:pPr defTabSz="18288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4800">
              <a:solidFill>
                <a:schemeClr val="accent1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26C7B5B-4A35-4B85-92A6-1CB85A897E06}"/>
              </a:ext>
            </a:extLst>
          </p:cNvPr>
          <p:cNvSpPr/>
          <p:nvPr/>
        </p:nvSpPr>
        <p:spPr bwMode="auto">
          <a:xfrm>
            <a:off x="16236386" y="9667854"/>
            <a:ext cx="871592" cy="928092"/>
          </a:xfrm>
          <a:prstGeom prst="ellips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82880" tIns="91440" rIns="182880" bIns="91440" numCol="1" rtlCol="0" anchor="t" anchorCtr="0" compatLnSpc="1">
            <a:prstTxWarp prst="textNoShape">
              <a:avLst/>
            </a:prstTxWarp>
          </a:bodyPr>
          <a:lstStyle/>
          <a:p>
            <a:pPr defTabSz="18288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4800">
              <a:solidFill>
                <a:schemeClr val="accent1"/>
              </a:solidFill>
              <a:latin typeface="Arial" charset="0"/>
              <a:ea typeface="ＭＳ Ｐゴシック" pitchFamily="34" charset="-128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02F2508-84E6-911A-01CC-301BFB7AF3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4563020"/>
              </p:ext>
            </p:extLst>
          </p:nvPr>
        </p:nvGraphicFramePr>
        <p:xfrm>
          <a:off x="16611600" y="5936828"/>
          <a:ext cx="6019800" cy="6788572"/>
        </p:xfrm>
        <a:graphic>
          <a:graphicData uri="http://schemas.openxmlformats.org/drawingml/2006/table">
            <a:tbl>
              <a:tblPr firstRow="1" firstCol="1" bandRow="1"/>
              <a:tblGrid>
                <a:gridCol w="6019800">
                  <a:extLst>
                    <a:ext uri="{9D8B030D-6E8A-4147-A177-3AD203B41FA5}">
                      <a16:colId xmlns:a16="http://schemas.microsoft.com/office/drawing/2014/main" val="335524549"/>
                    </a:ext>
                  </a:extLst>
                </a:gridCol>
              </a:tblGrid>
              <a:tr h="678857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Parasite specie(s): 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	</a:t>
                      </a:r>
                      <a:r>
                        <a:rPr lang="en-US" sz="40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	</a:t>
                      </a:r>
                      <a:r>
                        <a:rPr lang="en-US" sz="40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	</a:t>
                      </a:r>
                      <a:r>
                        <a:rPr lang="en-US" sz="40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sz="40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Pv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	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	Not indicated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96	Other; Specify: 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354330" lv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buNone/>
                      </a:pPr>
                      <a:r>
                        <a:rPr lang="fr-FR" sz="40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/>
                        </a:rPr>
                        <a:t>[_ ]</a:t>
                      </a:r>
                      <a:endParaRPr lang="en-US" sz="4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710447"/>
                  </a:ext>
                </a:extLst>
              </a:tr>
            </a:tbl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DBB3A8E7-378F-2635-3C32-A1B4CCF216C8}"/>
              </a:ext>
            </a:extLst>
          </p:cNvPr>
          <p:cNvSpPr txBox="1"/>
          <p:nvPr/>
        </p:nvSpPr>
        <p:spPr>
          <a:xfrm>
            <a:off x="17907000" y="11411634"/>
            <a:ext cx="412342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4000" dirty="0">
                <a:solidFill>
                  <a:schemeClr val="accent1"/>
                </a:solidFill>
                <a:ea typeface="+mn-lt"/>
                <a:cs typeface="+mn-lt"/>
              </a:rPr>
              <a:t>non P. falciparum</a:t>
            </a:r>
            <a:endParaRPr lang="fr-FR" sz="4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56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tephen\Desktop\little canon\110___05\IMG_0329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1066800" y="1839660"/>
            <a:ext cx="8229601" cy="5480914"/>
          </a:xfrm>
          <a:prstGeom prst="rect">
            <a:avLst/>
          </a:prstGeom>
          <a:noFill/>
        </p:spPr>
      </p:pic>
      <p:pic>
        <p:nvPicPr>
          <p:cNvPr id="2051" name="Picture 3" descr="C:\Users\Stephen\Desktop\little canon\110___05\IMG_0330.JP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1010919" y="7696200"/>
            <a:ext cx="8229600" cy="5480914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10439400" y="3979798"/>
            <a:ext cx="8229600" cy="7432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 err="1"/>
              <a:t>Brand </a:t>
            </a:r>
            <a:r>
              <a:rPr lang="en-GB" sz="4800" b="1" dirty="0"/>
              <a:t>name?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 err="1"/>
              <a:t>Antigen </a:t>
            </a:r>
            <a:r>
              <a:rPr lang="en-GB" sz="4800" b="1" dirty="0"/>
              <a:t>test?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Parasites?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Manufacturer?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Country of manufacture?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152401" y="107786"/>
            <a:ext cx="18288000" cy="1731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fr-FR" sz="8000" b="1" kern="0" dirty="0">
                <a:latin typeface="+mj-lt"/>
                <a:ea typeface="+mj-ea"/>
                <a:cs typeface="ＭＳ Ｐゴシック" pitchFamily="-65" charset="-128"/>
              </a:rPr>
              <a:t> EXAMPLES FOR DISCUSSION</a:t>
            </a:r>
            <a:endParaRPr lang="en-US" sz="8000" b="1" kern="0" dirty="0">
              <a:latin typeface="+mj-lt"/>
              <a:ea typeface="+mj-ea"/>
              <a:cs typeface="ＭＳ Ｐゴシック" pitchFamily="-6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944868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4F6A45-6BF2-EF0F-1290-E515E6FF1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tephen\Desktop\little canon\110___05\IMG_0329.JPG">
            <a:extLst>
              <a:ext uri="{FF2B5EF4-FFF2-40B4-BE49-F238E27FC236}">
                <a16:creationId xmlns:a16="http://schemas.microsoft.com/office/drawing/2014/main" id="{1F21F9E4-B7DB-6B1C-50C7-79686977A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1066800" y="1839660"/>
            <a:ext cx="8229601" cy="5480914"/>
          </a:xfrm>
          <a:prstGeom prst="rect">
            <a:avLst/>
          </a:prstGeom>
          <a:noFill/>
        </p:spPr>
      </p:pic>
      <p:pic>
        <p:nvPicPr>
          <p:cNvPr id="2051" name="Picture 3" descr="C:\Users\Stephen\Desktop\little canon\110___05\IMG_0330.JPG">
            <a:extLst>
              <a:ext uri="{FF2B5EF4-FFF2-40B4-BE49-F238E27FC236}">
                <a16:creationId xmlns:a16="http://schemas.microsoft.com/office/drawing/2014/main" id="{05C0FFDE-CBAC-2646-EEAA-C1A93FC074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1010919" y="7696200"/>
            <a:ext cx="8229600" cy="5480914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EE72E9-BFC8-5A03-E44D-C9D2CA85843A}"/>
              </a:ext>
            </a:extLst>
          </p:cNvPr>
          <p:cNvSpPr txBox="1"/>
          <p:nvPr/>
        </p:nvSpPr>
        <p:spPr>
          <a:xfrm>
            <a:off x="9906000" y="2449460"/>
            <a:ext cx="12039600" cy="1113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 err="1"/>
              <a:t>Brand </a:t>
            </a:r>
            <a:r>
              <a:rPr lang="en-GB" sz="4800" b="1" dirty="0"/>
              <a:t>name?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>
                <a:solidFill>
                  <a:schemeClr val="accent4"/>
                </a:solidFill>
              </a:rPr>
              <a:t>WONDFO RAPID ONE STEP TEST 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 err="1"/>
              <a:t>Antigen </a:t>
            </a:r>
            <a:r>
              <a:rPr lang="en-GB" sz="4800" b="1" dirty="0"/>
              <a:t>test?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>
                <a:solidFill>
                  <a:schemeClr val="accent4"/>
                </a:solidFill>
              </a:rPr>
              <a:t>NOT INDICATED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Parasites?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>
                <a:solidFill>
                  <a:schemeClr val="accent4"/>
                </a:solidFill>
              </a:rPr>
              <a:t>PF</a:t>
            </a:r>
            <a:endParaRPr lang="en-GB" sz="4800" dirty="0">
              <a:solidFill>
                <a:schemeClr val="accent4"/>
              </a:solidFill>
            </a:endParaRP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Manufacturer?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ea typeface="+mn-ea"/>
                <a:cs typeface="+mn-cs"/>
              </a:rPr>
              <a:t>WONDFO BIOTECH CO LTD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Country of manufacture?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>
                <a:solidFill>
                  <a:schemeClr val="accent4"/>
                </a:solidFill>
              </a:rPr>
              <a:t>NOT INDICATED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0AA9379-9D2D-B2D2-6313-A5C5013D019C}"/>
              </a:ext>
            </a:extLst>
          </p:cNvPr>
          <p:cNvSpPr txBox="1">
            <a:spLocks/>
          </p:cNvSpPr>
          <p:nvPr/>
        </p:nvSpPr>
        <p:spPr bwMode="auto">
          <a:xfrm>
            <a:off x="152401" y="107786"/>
            <a:ext cx="18288000" cy="1731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fr-FR" sz="8000" b="1" kern="0" dirty="0">
                <a:latin typeface="+mj-lt"/>
                <a:ea typeface="+mj-ea"/>
                <a:cs typeface="ＭＳ Ｐゴシック" pitchFamily="-65" charset="-128"/>
              </a:rPr>
              <a:t> EXAMPLES FOR DISCUSSION</a:t>
            </a:r>
            <a:endParaRPr lang="en-US" sz="8000" b="1" kern="0" dirty="0">
              <a:latin typeface="+mj-lt"/>
              <a:ea typeface="+mj-ea"/>
              <a:cs typeface="ＭＳ Ｐゴシック" pitchFamily="-6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311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EA00FF-A138-F8CC-4513-226009EC9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9015AE8-550F-733A-C566-9BBDB27A1C77}"/>
              </a:ext>
            </a:extLst>
          </p:cNvPr>
          <p:cNvSpPr txBox="1"/>
          <p:nvPr/>
        </p:nvSpPr>
        <p:spPr>
          <a:xfrm>
            <a:off x="10439400" y="3979798"/>
            <a:ext cx="8229600" cy="7432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 err="1"/>
              <a:t>Brand </a:t>
            </a:r>
            <a:r>
              <a:rPr lang="en-GB" sz="4800" b="1" dirty="0"/>
              <a:t>name?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 err="1"/>
              <a:t>Antigen </a:t>
            </a:r>
            <a:r>
              <a:rPr lang="en-GB" sz="4800" b="1" dirty="0"/>
              <a:t>test?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Parasites?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Manufacturer?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Country of manufacture?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7CFF60-C41C-7A6D-6B76-023CF0F2D4E5}"/>
              </a:ext>
            </a:extLst>
          </p:cNvPr>
          <p:cNvSpPr txBox="1">
            <a:spLocks/>
          </p:cNvSpPr>
          <p:nvPr/>
        </p:nvSpPr>
        <p:spPr bwMode="auto">
          <a:xfrm>
            <a:off x="152401" y="107786"/>
            <a:ext cx="18288000" cy="1731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fr-FR" sz="8000" b="1" kern="0" dirty="0">
                <a:latin typeface="+mj-lt"/>
                <a:ea typeface="+mj-ea"/>
                <a:cs typeface="ＭＳ Ｐゴシック" pitchFamily="-65" charset="-128"/>
              </a:rPr>
              <a:t> EXAMPLES FOR DISCUSSION</a:t>
            </a:r>
            <a:endParaRPr lang="en-US" sz="8000" b="1" kern="0" dirty="0">
              <a:latin typeface="+mj-lt"/>
              <a:ea typeface="+mj-ea"/>
              <a:cs typeface="ＭＳ Ｐゴシック" pitchFamily="-65" charset="-128"/>
            </a:endParaRPr>
          </a:p>
        </p:txBody>
      </p:sp>
      <p:pic>
        <p:nvPicPr>
          <p:cNvPr id="2" name="Picture 2" descr="C:\Users\Stephen\Desktop\little canon\110___05\IMG_0324.JPG">
            <a:extLst>
              <a:ext uri="{FF2B5EF4-FFF2-40B4-BE49-F238E27FC236}">
                <a16:creationId xmlns:a16="http://schemas.microsoft.com/office/drawing/2014/main" id="{E72CB294-D6D0-3581-4892-ED314D394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838200" y="1931800"/>
            <a:ext cx="8229600" cy="5480914"/>
          </a:xfrm>
          <a:prstGeom prst="rect">
            <a:avLst/>
          </a:prstGeom>
          <a:noFill/>
        </p:spPr>
      </p:pic>
      <p:pic>
        <p:nvPicPr>
          <p:cNvPr id="3" name="Picture 3" descr="C:\Users\Stephen\Desktop\little canon\110___05\IMG_0325.JPG">
            <a:extLst>
              <a:ext uri="{FF2B5EF4-FFF2-40B4-BE49-F238E27FC236}">
                <a16:creationId xmlns:a16="http://schemas.microsoft.com/office/drawing/2014/main" id="{3F333DF1-90DF-F6F3-BD14-78FF9E7C9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807718" y="7772400"/>
            <a:ext cx="8229602" cy="548091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284369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D7759-9149-0806-16E0-0923F8D13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E793B0A-D9B3-AAD0-A484-14576743B3B0}"/>
              </a:ext>
            </a:extLst>
          </p:cNvPr>
          <p:cNvSpPr txBox="1"/>
          <p:nvPr/>
        </p:nvSpPr>
        <p:spPr>
          <a:xfrm>
            <a:off x="9306561" y="1931800"/>
            <a:ext cx="13248639" cy="11064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Brand name?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>
                <a:solidFill>
                  <a:schemeClr val="accent4"/>
                </a:solidFill>
              </a:rPr>
              <a:t>FIRST RESPONSE MALARIA ANTIGEN </a:t>
            </a:r>
            <a:r>
              <a:rPr lang="en-GB" sz="4800" b="1" dirty="0" err="1">
                <a:solidFill>
                  <a:schemeClr val="accent4"/>
                </a:solidFill>
              </a:rPr>
              <a:t>pLDH</a:t>
            </a:r>
            <a:r>
              <a:rPr lang="en-GB" sz="4800" b="1" dirty="0">
                <a:solidFill>
                  <a:schemeClr val="accent4"/>
                </a:solidFill>
              </a:rPr>
              <a:t>/HRP2 COMBO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Antigen test?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>
                <a:solidFill>
                  <a:schemeClr val="accent4"/>
                </a:solidFill>
              </a:rPr>
              <a:t>HRP2/ PLDH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Parasites?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>
                <a:solidFill>
                  <a:schemeClr val="accent4"/>
                </a:solidFill>
              </a:rPr>
              <a:t>PF/PAN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Manufacturer?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>
                <a:solidFill>
                  <a:schemeClr val="accent4"/>
                </a:solidFill>
              </a:rPr>
              <a:t>PREMIER MEDICAL CORPORATION LIMITED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GB" sz="4800" b="1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/>
              <a:t>Country of manufacture?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GB" sz="4800" b="1" dirty="0">
                <a:solidFill>
                  <a:schemeClr val="accent4"/>
                </a:solidFill>
              </a:rPr>
              <a:t>INDIA</a:t>
            </a:r>
            <a:endParaRPr lang="en-GB" sz="4800" dirty="0">
              <a:solidFill>
                <a:schemeClr val="accent4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9D97BD-2E43-53E8-A020-142AE1C46303}"/>
              </a:ext>
            </a:extLst>
          </p:cNvPr>
          <p:cNvSpPr txBox="1">
            <a:spLocks/>
          </p:cNvSpPr>
          <p:nvPr/>
        </p:nvSpPr>
        <p:spPr bwMode="auto">
          <a:xfrm>
            <a:off x="152401" y="107786"/>
            <a:ext cx="18288000" cy="1731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fr-FR" sz="8000" b="1" kern="0" dirty="0">
                <a:latin typeface="+mj-lt"/>
                <a:ea typeface="+mj-ea"/>
                <a:cs typeface="ＭＳ Ｐゴシック" pitchFamily="-65" charset="-128"/>
              </a:rPr>
              <a:t> EXAMPLES FOR DISCUSSION</a:t>
            </a:r>
            <a:endParaRPr lang="en-US" sz="8000" b="1" kern="0" dirty="0">
              <a:latin typeface="+mj-lt"/>
              <a:ea typeface="+mj-ea"/>
              <a:cs typeface="ＭＳ Ｐゴシック" pitchFamily="-65" charset="-128"/>
            </a:endParaRPr>
          </a:p>
        </p:txBody>
      </p:sp>
      <p:pic>
        <p:nvPicPr>
          <p:cNvPr id="2" name="Picture 2" descr="C:\Users\Stephen\Desktop\little canon\110___05\IMG_0324.JPG">
            <a:extLst>
              <a:ext uri="{FF2B5EF4-FFF2-40B4-BE49-F238E27FC236}">
                <a16:creationId xmlns:a16="http://schemas.microsoft.com/office/drawing/2014/main" id="{376D8955-255D-F7FC-975E-AEA810AD1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838200" y="1931800"/>
            <a:ext cx="8229600" cy="5480914"/>
          </a:xfrm>
          <a:prstGeom prst="rect">
            <a:avLst/>
          </a:prstGeom>
          <a:noFill/>
        </p:spPr>
      </p:pic>
      <p:pic>
        <p:nvPicPr>
          <p:cNvPr id="3" name="Picture 3" descr="C:\Users\Stephen\Desktop\little canon\110___05\IMG_0325.JPG">
            <a:extLst>
              <a:ext uri="{FF2B5EF4-FFF2-40B4-BE49-F238E27FC236}">
                <a16:creationId xmlns:a16="http://schemas.microsoft.com/office/drawing/2014/main" id="{582D7D9F-3361-3130-651E-07AC69877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807718" y="7772400"/>
            <a:ext cx="8229602" cy="548091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77698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03C518E-9AD9-19F2-6D71-BDBE2FEAB6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3789710"/>
              </p:ext>
            </p:extLst>
          </p:nvPr>
        </p:nvGraphicFramePr>
        <p:xfrm>
          <a:off x="1066800" y="9221482"/>
          <a:ext cx="22631400" cy="3717036"/>
        </p:xfrm>
        <a:graphic>
          <a:graphicData uri="http://schemas.openxmlformats.org/drawingml/2006/table">
            <a:tbl>
              <a:tblPr firstRow="1" firstCol="1" bandRow="1"/>
              <a:tblGrid>
                <a:gridCol w="3469047">
                  <a:extLst>
                    <a:ext uri="{9D8B030D-6E8A-4147-A177-3AD203B41FA5}">
                      <a16:colId xmlns:a16="http://schemas.microsoft.com/office/drawing/2014/main" val="3501375362"/>
                    </a:ext>
                  </a:extLst>
                </a:gridCol>
                <a:gridCol w="8623059">
                  <a:extLst>
                    <a:ext uri="{9D8B030D-6E8A-4147-A177-3AD203B41FA5}">
                      <a16:colId xmlns:a16="http://schemas.microsoft.com/office/drawing/2014/main" val="2351611530"/>
                    </a:ext>
                  </a:extLst>
                </a:gridCol>
                <a:gridCol w="6739862">
                  <a:extLst>
                    <a:ext uri="{9D8B030D-6E8A-4147-A177-3AD203B41FA5}">
                      <a16:colId xmlns:a16="http://schemas.microsoft.com/office/drawing/2014/main" val="3444671020"/>
                    </a:ext>
                  </a:extLst>
                </a:gridCol>
                <a:gridCol w="3799432">
                  <a:extLst>
                    <a:ext uri="{9D8B030D-6E8A-4147-A177-3AD203B41FA5}">
                      <a16:colId xmlns:a16="http://schemas.microsoft.com/office/drawing/2014/main" val="1295304761"/>
                    </a:ext>
                  </a:extLst>
                </a:gridCol>
              </a:tblGrid>
              <a:tr h="3269263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Brand name: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Parasite specie(s): 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Pv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	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	Not indicated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96	Other; Specify: </a:t>
                      </a:r>
                      <a:r>
                        <a:rPr lang="fr-FR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[_______________]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Antigen test(s):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	HRP2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pLDH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	HRP2/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pLDH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	HRP2/Aldolase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	Not indicated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96	Other; Specify: </a:t>
                      </a:r>
                      <a:r>
                        <a:rPr lang="fr-FR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[_______________________]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Manufacture 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Name: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Country: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8480664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56E32666-DE15-D60D-C010-1595085748B2}"/>
              </a:ext>
            </a:extLst>
          </p:cNvPr>
          <p:cNvSpPr txBox="1">
            <a:spLocks/>
          </p:cNvSpPr>
          <p:nvPr/>
        </p:nvSpPr>
        <p:spPr>
          <a:xfrm>
            <a:off x="228600" y="0"/>
            <a:ext cx="18288000" cy="1981200"/>
          </a:xfrm>
          <a:prstGeom prst="rect">
            <a:avLst/>
          </a:prstGeom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+mj-lt"/>
                <a:ea typeface="+mj-ea"/>
                <a:cs typeface="ＭＳ Ｐゴシック" pitchFamily="-65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  <a:cs typeface="ＭＳ Ｐゴシック" pitchFamily="-65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  <a:cs typeface="ＭＳ Ｐゴシック" pitchFamily="-65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  <a:cs typeface="ＭＳ Ｐゴシック" pitchFamily="-65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  <a:cs typeface="ＭＳ Ｐゴシック" pitchFamily="-65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</a:defRPr>
            </a:lvl9pPr>
          </a:lstStyle>
          <a:p>
            <a:r>
              <a:rPr lang="fr-FR" sz="8000" kern="0" dirty="0">
                <a:solidFill>
                  <a:schemeClr val="tx1"/>
                </a:solidFill>
              </a:rPr>
              <a:t> EXAMPLE 1</a:t>
            </a:r>
          </a:p>
        </p:txBody>
      </p:sp>
      <p:pic>
        <p:nvPicPr>
          <p:cNvPr id="5" name="Picture 9" descr="X:\Team Folders\ILLAH\AMFM_kenya\kenya_training_22082010\Kenya Adapted training materials\Training pics\RDT photos\FirstSign- Front.jpg">
            <a:extLst>
              <a:ext uri="{FF2B5EF4-FFF2-40B4-BE49-F238E27FC236}">
                <a16:creationId xmlns:a16="http://schemas.microsoft.com/office/drawing/2014/main" id="{A623818A-92D4-7109-3CD5-335532B3A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05199" y="1981201"/>
            <a:ext cx="9753602" cy="56748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11" descr="X:\Team Folders\ILLAH\AMFM_kenya\kenya_training_22082010\Kenya Adapted training materials\Training pics\RDT photos\FirstSign-Back2.jpg">
            <a:extLst>
              <a:ext uri="{FF2B5EF4-FFF2-40B4-BE49-F238E27FC236}">
                <a16:creationId xmlns:a16="http://schemas.microsoft.com/office/drawing/2014/main" id="{857BD368-37DF-5E4D-53A1-DD7E59AD4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785607" y="2989986"/>
            <a:ext cx="9071930" cy="558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167656" y="10207635"/>
            <a:ext cx="27432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en-US" sz="3600" b="1" dirty="0">
                <a:solidFill>
                  <a:schemeClr val="accent3"/>
                </a:solidFill>
              </a:rPr>
              <a:t>FIRST SIGN MALARIA PF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20016838" y="10070741"/>
            <a:ext cx="365664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en-US" sz="3200" b="1" dirty="0">
                <a:solidFill>
                  <a:schemeClr val="accent3"/>
                </a:solidFill>
              </a:rPr>
              <a:t>UNIMED INTERNATIONAL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19583400" y="11804062"/>
            <a:ext cx="195670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accent3"/>
                </a:solidFill>
              </a:rPr>
              <a:t>USA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969B9B2-4217-DA7C-E0F4-90920574F99E}"/>
              </a:ext>
            </a:extLst>
          </p:cNvPr>
          <p:cNvSpPr/>
          <p:nvPr/>
        </p:nvSpPr>
        <p:spPr>
          <a:xfrm>
            <a:off x="4191000" y="9677400"/>
            <a:ext cx="990600" cy="609600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6A2ACD6-ACBA-C6D2-CBCA-B02CBEC96E61}"/>
              </a:ext>
            </a:extLst>
          </p:cNvPr>
          <p:cNvSpPr/>
          <p:nvPr/>
        </p:nvSpPr>
        <p:spPr>
          <a:xfrm>
            <a:off x="12897571" y="11456595"/>
            <a:ext cx="990600" cy="609600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2" grpId="0" animBg="1"/>
      <p:bldP spid="1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C5FA99A-7C27-C33F-EE92-9E6838A14F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129608"/>
              </p:ext>
            </p:extLst>
          </p:nvPr>
        </p:nvGraphicFramePr>
        <p:xfrm>
          <a:off x="1066800" y="9221482"/>
          <a:ext cx="22631400" cy="3717036"/>
        </p:xfrm>
        <a:graphic>
          <a:graphicData uri="http://schemas.openxmlformats.org/drawingml/2006/table">
            <a:tbl>
              <a:tblPr firstRow="1" firstCol="1" bandRow="1"/>
              <a:tblGrid>
                <a:gridCol w="3469047">
                  <a:extLst>
                    <a:ext uri="{9D8B030D-6E8A-4147-A177-3AD203B41FA5}">
                      <a16:colId xmlns:a16="http://schemas.microsoft.com/office/drawing/2014/main" val="3501375362"/>
                    </a:ext>
                  </a:extLst>
                </a:gridCol>
                <a:gridCol w="8623059">
                  <a:extLst>
                    <a:ext uri="{9D8B030D-6E8A-4147-A177-3AD203B41FA5}">
                      <a16:colId xmlns:a16="http://schemas.microsoft.com/office/drawing/2014/main" val="2351611530"/>
                    </a:ext>
                  </a:extLst>
                </a:gridCol>
                <a:gridCol w="6739862">
                  <a:extLst>
                    <a:ext uri="{9D8B030D-6E8A-4147-A177-3AD203B41FA5}">
                      <a16:colId xmlns:a16="http://schemas.microsoft.com/office/drawing/2014/main" val="3444671020"/>
                    </a:ext>
                  </a:extLst>
                </a:gridCol>
                <a:gridCol w="3799432">
                  <a:extLst>
                    <a:ext uri="{9D8B030D-6E8A-4147-A177-3AD203B41FA5}">
                      <a16:colId xmlns:a16="http://schemas.microsoft.com/office/drawing/2014/main" val="1295304761"/>
                    </a:ext>
                  </a:extLst>
                </a:gridCol>
              </a:tblGrid>
              <a:tr h="3269263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Brand name: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Parasite specie(s): 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Pv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	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	Not indicated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96	Other; Specify: </a:t>
                      </a:r>
                      <a:r>
                        <a:rPr lang="fr-FR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[_______________]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Antigen test(s):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	HRP2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pLDH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	HRP2/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pLDH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	HRP2/Aldolase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	Not indicated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96	Other; Specify: </a:t>
                      </a:r>
                      <a:r>
                        <a:rPr lang="fr-FR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[_______________________]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Manufacture 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Name: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Country: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8480664"/>
                  </a:ext>
                </a:extLst>
              </a:tr>
            </a:tbl>
          </a:graphicData>
        </a:graphic>
      </p:graphicFrame>
      <p:pic>
        <p:nvPicPr>
          <p:cNvPr id="63490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62800" y="914400"/>
            <a:ext cx="13563600" cy="7928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1128362" y="10282279"/>
            <a:ext cx="365760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en-US" sz="3600" b="1" dirty="0">
                <a:solidFill>
                  <a:schemeClr val="accent3"/>
                </a:solidFill>
              </a:rPr>
              <a:t>SD BIOLINE MALARIA AG PF/PAN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6903822" y="10020299"/>
            <a:ext cx="24384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3600" b="1" dirty="0">
                <a:solidFill>
                  <a:schemeClr val="accent3"/>
                </a:solidFill>
              </a:rPr>
              <a:t>3- HRP2</a:t>
            </a:r>
          </a:p>
          <a:p>
            <a:r>
              <a:rPr lang="en-US" altLang="en-US" sz="3600" b="1" dirty="0">
                <a:solidFill>
                  <a:schemeClr val="accent3"/>
                </a:solidFill>
              </a:rPr>
              <a:t>PLDH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8153400" y="9682114"/>
            <a:ext cx="24384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3600" b="1" dirty="0">
                <a:solidFill>
                  <a:schemeClr val="accent3"/>
                </a:solidFill>
              </a:rPr>
              <a:t>2- PF/ PAN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20749054" y="9682114"/>
            <a:ext cx="365760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3600" b="1" dirty="0">
                <a:solidFill>
                  <a:schemeClr val="accent3"/>
                </a:solidFill>
              </a:rPr>
              <a:t>STANDARD DIAGNOSTICS INC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20726400" y="11714629"/>
            <a:ext cx="165190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accent3"/>
                </a:solidFill>
              </a:rPr>
              <a:t>9998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49ADCC1-8635-25EA-C3F5-59C2338E1583}"/>
              </a:ext>
            </a:extLst>
          </p:cNvPr>
          <p:cNvSpPr txBox="1">
            <a:spLocks/>
          </p:cNvSpPr>
          <p:nvPr/>
        </p:nvSpPr>
        <p:spPr>
          <a:xfrm>
            <a:off x="228600" y="18392"/>
            <a:ext cx="18288000" cy="1981200"/>
          </a:xfrm>
          <a:prstGeom prst="rect">
            <a:avLst/>
          </a:prstGeom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+mj-lt"/>
                <a:ea typeface="+mj-ea"/>
                <a:cs typeface="ＭＳ Ｐゴシック" pitchFamily="-65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  <a:cs typeface="ＭＳ Ｐゴシック" pitchFamily="-65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  <a:cs typeface="ＭＳ Ｐゴシック" pitchFamily="-65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  <a:cs typeface="ＭＳ Ｐゴシック" pitchFamily="-65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  <a:cs typeface="ＭＳ Ｐゴシック" pitchFamily="-65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4BD"/>
                </a:solidFill>
                <a:latin typeface="Verdana" pitchFamily="34" charset="0"/>
                <a:ea typeface="ＭＳ Ｐゴシック" pitchFamily="34" charset="-128"/>
              </a:defRPr>
            </a:lvl9pPr>
          </a:lstStyle>
          <a:p>
            <a:r>
              <a:rPr lang="fr-FR" sz="8000" kern="0" dirty="0">
                <a:solidFill>
                  <a:schemeClr val="tx1"/>
                </a:solidFill>
              </a:rPr>
              <a:t> EXAMPLE 2</a:t>
            </a:r>
          </a:p>
        </p:txBody>
      </p:sp>
    </p:spTree>
    <p:extLst>
      <p:ext uri="{BB962C8B-B14F-4D97-AF65-F5344CB8AC3E}">
        <p14:creationId xmlns:p14="http://schemas.microsoft.com/office/powerpoint/2010/main" val="1457729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450826E-79E7-86B0-B599-FEE30BC31A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988788"/>
              </p:ext>
            </p:extLst>
          </p:nvPr>
        </p:nvGraphicFramePr>
        <p:xfrm>
          <a:off x="1066800" y="9221482"/>
          <a:ext cx="22631400" cy="3721291"/>
        </p:xfrm>
        <a:graphic>
          <a:graphicData uri="http://schemas.openxmlformats.org/drawingml/2006/table">
            <a:tbl>
              <a:tblPr firstRow="1" firstCol="1" bandRow="1"/>
              <a:tblGrid>
                <a:gridCol w="3469047">
                  <a:extLst>
                    <a:ext uri="{9D8B030D-6E8A-4147-A177-3AD203B41FA5}">
                      <a16:colId xmlns:a16="http://schemas.microsoft.com/office/drawing/2014/main" val="3501375362"/>
                    </a:ext>
                  </a:extLst>
                </a:gridCol>
                <a:gridCol w="8623059">
                  <a:extLst>
                    <a:ext uri="{9D8B030D-6E8A-4147-A177-3AD203B41FA5}">
                      <a16:colId xmlns:a16="http://schemas.microsoft.com/office/drawing/2014/main" val="2351611530"/>
                    </a:ext>
                  </a:extLst>
                </a:gridCol>
                <a:gridCol w="6739862">
                  <a:extLst>
                    <a:ext uri="{9D8B030D-6E8A-4147-A177-3AD203B41FA5}">
                      <a16:colId xmlns:a16="http://schemas.microsoft.com/office/drawing/2014/main" val="3444671020"/>
                    </a:ext>
                  </a:extLst>
                </a:gridCol>
                <a:gridCol w="3799432">
                  <a:extLst>
                    <a:ext uri="{9D8B030D-6E8A-4147-A177-3AD203B41FA5}">
                      <a16:colId xmlns:a16="http://schemas.microsoft.com/office/drawing/2014/main" val="1295304761"/>
                    </a:ext>
                  </a:extLst>
                </a:gridCol>
              </a:tblGrid>
              <a:tr h="3269263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Brand name: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Parasite specie(s):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	</a:t>
                      </a:r>
                      <a:r>
                        <a:rPr lang="en-US" sz="2400" dirty="0" err="1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	</a:t>
                      </a:r>
                      <a:r>
                        <a:rPr lang="en-US" sz="2400" dirty="0" err="1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/Pan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	</a:t>
                      </a:r>
                      <a:r>
                        <a:rPr lang="en-US" sz="2400" dirty="0" err="1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sz="2400" dirty="0" err="1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Pv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	Pan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	Not indicated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96	Other; Specify: </a:t>
                      </a:r>
                      <a:r>
                        <a:rPr lang="fr-FR" sz="24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[_______________]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Antigen test(s):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	HRP2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	</a:t>
                      </a:r>
                      <a:r>
                        <a:rPr lang="en-US" sz="2400" dirty="0" err="1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pLDH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	HRP2/</a:t>
                      </a:r>
                      <a:r>
                        <a:rPr lang="en-US" sz="2400" dirty="0" err="1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pLDH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	HRP2/Aldolase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	Not indicated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96	Other; Specify: </a:t>
                      </a:r>
                      <a:r>
                        <a:rPr lang="fr-FR" sz="24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[_______________________]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Manufacture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Name: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Country: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8480664"/>
                  </a:ext>
                </a:extLst>
              </a:tr>
            </a:tbl>
          </a:graphicData>
        </a:graphic>
      </p:graphicFrame>
      <p:pic>
        <p:nvPicPr>
          <p:cNvPr id="7" name="Picture 19" descr="E:\JOdhiambo\KENYA OUTLET SURVEY\KEN Training\kenya_training_22082010\Kenya Adapted training materials\Training pics_JO\RDT photos\x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90801" y="853692"/>
            <a:ext cx="14895674" cy="44965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0" descr="E:\JOdhiambo\KENYA OUTLET SURVEY\KEN Training\kenya_training_22082010\Kenya Adapted training materials\Training pics_JO\RDT photos\y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90801" y="4862063"/>
            <a:ext cx="14895674" cy="4108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154417" y="10030381"/>
            <a:ext cx="351790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sz="3600" b="1" dirty="0">
                <a:solidFill>
                  <a:schemeClr val="accent3"/>
                </a:solidFill>
              </a:rPr>
              <a:t>MALARIA SELF TEST</a:t>
            </a:r>
          </a:p>
          <a:p>
            <a:endParaRPr lang="en-US" altLang="en-US" sz="3600" b="1" dirty="0">
              <a:solidFill>
                <a:schemeClr val="accent3"/>
              </a:solidFill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20193000" y="10180372"/>
            <a:ext cx="3323854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sz="3600" b="1" dirty="0">
                <a:solidFill>
                  <a:schemeClr val="accent3"/>
                </a:solidFill>
              </a:rPr>
              <a:t>ICT DIAGNOSTICS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20525808" y="11661979"/>
            <a:ext cx="24384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972800" algn="l"/>
              </a:tabLst>
              <a:defRPr/>
            </a:pPr>
            <a:r>
              <a:rPr lang="en-US" altLang="en-US" sz="3600" b="1" dirty="0">
                <a:solidFill>
                  <a:schemeClr val="accent3"/>
                </a:solidFill>
              </a:rPr>
              <a:t>SOUTH AFRICA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2B1198E-75DA-AFDB-C140-8F0A4B784490}"/>
              </a:ext>
            </a:extLst>
          </p:cNvPr>
          <p:cNvSpPr/>
          <p:nvPr/>
        </p:nvSpPr>
        <p:spPr>
          <a:xfrm>
            <a:off x="4177017" y="12058940"/>
            <a:ext cx="990600" cy="609600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BB965F4-5CC0-4CF9-753C-FE0D8758ACE2}"/>
              </a:ext>
            </a:extLst>
          </p:cNvPr>
          <p:cNvSpPr/>
          <p:nvPr/>
        </p:nvSpPr>
        <p:spPr>
          <a:xfrm>
            <a:off x="12748038" y="11537718"/>
            <a:ext cx="990600" cy="609600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5FAB91-C07B-1E21-116E-85B965F4A51D}"/>
              </a:ext>
            </a:extLst>
          </p:cNvPr>
          <p:cNvSpPr txBox="1"/>
          <p:nvPr/>
        </p:nvSpPr>
        <p:spPr>
          <a:xfrm>
            <a:off x="6748971" y="12547240"/>
            <a:ext cx="41234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600" b="1" dirty="0">
                <a:solidFill>
                  <a:schemeClr val="accent3"/>
                </a:solidFill>
                <a:ea typeface="Roboto Light"/>
                <a:cs typeface="Roboto Light"/>
              </a:rPr>
              <a:t>Pf; </a:t>
            </a:r>
            <a:r>
              <a:rPr lang="fr-FR" sz="3600" b="1" dirty="0" err="1">
                <a:solidFill>
                  <a:schemeClr val="accent3"/>
                </a:solidFill>
                <a:ea typeface="Roboto Light"/>
                <a:cs typeface="Roboto Light"/>
              </a:rPr>
              <a:t>Pv</a:t>
            </a:r>
            <a:r>
              <a:rPr lang="fr-FR" sz="3600" b="1" dirty="0">
                <a:solidFill>
                  <a:schemeClr val="accent3"/>
                </a:solidFill>
                <a:ea typeface="Roboto Light"/>
                <a:cs typeface="Roboto Light"/>
              </a:rPr>
              <a:t>; Pm; Po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194A05-D5BF-FEF3-47EA-998750373590}"/>
              </a:ext>
            </a:extLst>
          </p:cNvPr>
          <p:cNvSpPr txBox="1"/>
          <p:nvPr/>
        </p:nvSpPr>
        <p:spPr>
          <a:xfrm>
            <a:off x="131901" y="385740"/>
            <a:ext cx="1219343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8000" b="1" kern="0" dirty="0">
                <a:latin typeface="+mj-lt"/>
              </a:rPr>
              <a:t> EXAMPLE 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  <p:bldP spid="4" grpId="0" animBg="1"/>
      <p:bldP spid="5" grpId="0" animBg="1"/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E2792-3EB7-BE35-C163-27DF72969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CDC8F53-5882-F6EF-BD9D-6010BFE47C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323822"/>
              </p:ext>
            </p:extLst>
          </p:nvPr>
        </p:nvGraphicFramePr>
        <p:xfrm>
          <a:off x="1066800" y="9221482"/>
          <a:ext cx="22631400" cy="3717036"/>
        </p:xfrm>
        <a:graphic>
          <a:graphicData uri="http://schemas.openxmlformats.org/drawingml/2006/table">
            <a:tbl>
              <a:tblPr firstRow="1" firstCol="1" bandRow="1"/>
              <a:tblGrid>
                <a:gridCol w="3469047">
                  <a:extLst>
                    <a:ext uri="{9D8B030D-6E8A-4147-A177-3AD203B41FA5}">
                      <a16:colId xmlns:a16="http://schemas.microsoft.com/office/drawing/2014/main" val="3501375362"/>
                    </a:ext>
                  </a:extLst>
                </a:gridCol>
                <a:gridCol w="8623059">
                  <a:extLst>
                    <a:ext uri="{9D8B030D-6E8A-4147-A177-3AD203B41FA5}">
                      <a16:colId xmlns:a16="http://schemas.microsoft.com/office/drawing/2014/main" val="2351611530"/>
                    </a:ext>
                  </a:extLst>
                </a:gridCol>
                <a:gridCol w="6739862">
                  <a:extLst>
                    <a:ext uri="{9D8B030D-6E8A-4147-A177-3AD203B41FA5}">
                      <a16:colId xmlns:a16="http://schemas.microsoft.com/office/drawing/2014/main" val="3444671020"/>
                    </a:ext>
                  </a:extLst>
                </a:gridCol>
                <a:gridCol w="3799432">
                  <a:extLst>
                    <a:ext uri="{9D8B030D-6E8A-4147-A177-3AD203B41FA5}">
                      <a16:colId xmlns:a16="http://schemas.microsoft.com/office/drawing/2014/main" val="1295304761"/>
                    </a:ext>
                  </a:extLst>
                </a:gridCol>
              </a:tblGrid>
              <a:tr h="3269263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Brand name: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Parasite specie(s): 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Pf</a:t>
                      </a: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Pv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	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	Not indicated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96	Other; Specify: </a:t>
                      </a:r>
                      <a:r>
                        <a:rPr lang="fr-FR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[_______________]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Antigen test(s):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	HRP2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	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pLDH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	HRP2/</a:t>
                      </a:r>
                      <a:r>
                        <a:rPr lang="en-US" sz="24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pLDH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	HRP2/Aldolase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	Not indicated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96	Other; Specify: </a:t>
                      </a:r>
                      <a:r>
                        <a:rPr lang="fr-FR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[_______________________]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Manufacture 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Name: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Country: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8480664"/>
                  </a:ext>
                </a:extLst>
              </a:tr>
            </a:tbl>
          </a:graphicData>
        </a:graphic>
      </p:graphicFrame>
      <p:pic>
        <p:nvPicPr>
          <p:cNvPr id="14" name="Image 4">
            <a:extLst>
              <a:ext uri="{FF2B5EF4-FFF2-40B4-BE49-F238E27FC236}">
                <a16:creationId xmlns:a16="http://schemas.microsoft.com/office/drawing/2014/main" id="{0FCE7255-0BE6-610E-ADD8-479AB03DFAE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 rot="5400000">
            <a:off x="13263668" y="2006881"/>
            <a:ext cx="7666871" cy="4450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MALARIA HRP-2 TEST, wb, 1 test (Paracheck Pf 302030025)">
            <a:extLst>
              <a:ext uri="{FF2B5EF4-FFF2-40B4-BE49-F238E27FC236}">
                <a16:creationId xmlns:a16="http://schemas.microsoft.com/office/drawing/2014/main" id="{58B794CB-5779-C27E-93CC-5D49D8CD6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96399" y="457200"/>
            <a:ext cx="5508659" cy="8426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294AC4-713D-099C-4B2A-13750E8994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0344650"/>
            <a:ext cx="2630343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sz="3600" b="1" dirty="0">
                <a:solidFill>
                  <a:schemeClr val="accent3"/>
                </a:solidFill>
              </a:rPr>
              <a:t>PARACHECK PF DEVICE</a:t>
            </a:r>
          </a:p>
          <a:p>
            <a:endParaRPr lang="en-US" altLang="en-US" sz="3600" b="1" dirty="0">
              <a:solidFill>
                <a:schemeClr val="accent3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013C43-A128-03DE-91A6-63AD57614E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21946" y="10066883"/>
            <a:ext cx="3323854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sz="3200" b="1" dirty="0">
                <a:solidFill>
                  <a:schemeClr val="accent3"/>
                </a:solidFill>
              </a:rPr>
              <a:t>ORCHID BIOMEDICAL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A8DEA5-EA4E-5F2C-97B4-AF04111D08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42043" y="11761395"/>
            <a:ext cx="24384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972800" algn="l"/>
              </a:tabLst>
              <a:defRPr/>
            </a:pPr>
            <a:r>
              <a:rPr lang="en-US" altLang="en-US" sz="3600" b="1" dirty="0">
                <a:solidFill>
                  <a:schemeClr val="accent3"/>
                </a:solidFill>
              </a:rPr>
              <a:t>INDIA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99C272-FE12-2EAB-01D1-69F586C1AEA9}"/>
              </a:ext>
            </a:extLst>
          </p:cNvPr>
          <p:cNvSpPr/>
          <p:nvPr/>
        </p:nvSpPr>
        <p:spPr>
          <a:xfrm>
            <a:off x="4191000" y="9677400"/>
            <a:ext cx="990600" cy="609600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146CD4-1A04-2CE0-D300-67E11C589934}"/>
              </a:ext>
            </a:extLst>
          </p:cNvPr>
          <p:cNvSpPr/>
          <p:nvPr/>
        </p:nvSpPr>
        <p:spPr>
          <a:xfrm>
            <a:off x="12897571" y="11456595"/>
            <a:ext cx="990600" cy="609600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6A2217-90F1-8CB7-9FE2-07988949F6A4}"/>
              </a:ext>
            </a:extLst>
          </p:cNvPr>
          <p:cNvSpPr txBox="1"/>
          <p:nvPr/>
        </p:nvSpPr>
        <p:spPr>
          <a:xfrm>
            <a:off x="189064" y="398707"/>
            <a:ext cx="1219343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8000" b="1" kern="0" dirty="0">
                <a:latin typeface="+mj-lt"/>
              </a:rPr>
              <a:t> EXAMPLE 4</a:t>
            </a:r>
          </a:p>
        </p:txBody>
      </p:sp>
    </p:spTree>
    <p:extLst>
      <p:ext uri="{BB962C8B-B14F-4D97-AF65-F5344CB8AC3E}">
        <p14:creationId xmlns:p14="http://schemas.microsoft.com/office/powerpoint/2010/main" val="297382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03411-BA9A-64DE-F22E-16ABE6533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in a pharmacy">
            <a:extLst>
              <a:ext uri="{FF2B5EF4-FFF2-40B4-BE49-F238E27FC236}">
                <a16:creationId xmlns:a16="http://schemas.microsoft.com/office/drawing/2014/main" id="{F092DE55-F5E4-65AA-D62C-611B259BA2A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Rectangle 12">
            <a:extLst>
              <a:ext uri="{FF2B5EF4-FFF2-40B4-BE49-F238E27FC236}">
                <a16:creationId xmlns:a16="http://schemas.microsoft.com/office/drawing/2014/main" id="{34CA6418-EE17-E1E9-CC3C-6712847A3D92}"/>
              </a:ext>
            </a:extLst>
          </p:cNvPr>
          <p:cNvSpPr/>
          <p:nvPr/>
        </p:nvSpPr>
        <p:spPr>
          <a:xfrm rot="5400000" flipV="1">
            <a:off x="0" y="0"/>
            <a:ext cx="13716000" cy="13716000"/>
          </a:xfrm>
          <a:custGeom>
            <a:avLst/>
            <a:gdLst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0 w 12212728"/>
              <a:gd name="connsiteY3" fmla="*/ 10471338 h 10471338"/>
              <a:gd name="connsiteX4" fmla="*/ 0 w 12212728"/>
              <a:gd name="connsiteY4" fmla="*/ 0 h 10471338"/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5569527 w 12212728"/>
              <a:gd name="connsiteY3" fmla="*/ 4777120 h 10471338"/>
              <a:gd name="connsiteX4" fmla="*/ 0 w 12212728"/>
              <a:gd name="connsiteY4" fmla="*/ 0 h 10471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2728" h="10471338">
                <a:moveTo>
                  <a:pt x="0" y="0"/>
                </a:moveTo>
                <a:lnTo>
                  <a:pt x="12212728" y="0"/>
                </a:lnTo>
                <a:lnTo>
                  <a:pt x="12212728" y="10471338"/>
                </a:lnTo>
                <a:lnTo>
                  <a:pt x="5569527" y="47771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alpha val="70000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latin typeface="Poppins Black" pitchFamily="2" charset="77"/>
              </a:rPr>
              <a:t> </a:t>
            </a:r>
            <a:endParaRPr lang="ru-RU" dirty="0">
              <a:latin typeface="Roboto Light" panose="02000000000000000000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078069-FA13-AE99-2539-CCC7ACCE1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397288"/>
            <a:ext cx="10668000" cy="2318712"/>
          </a:xfrm>
        </p:spPr>
        <p:txBody>
          <a:bodyPr/>
          <a:lstStyle/>
          <a:p>
            <a:r>
              <a:rPr lang="en-US" sz="8000" dirty="0"/>
              <a:t>3.1 What is an RDT?</a:t>
            </a:r>
          </a:p>
        </p:txBody>
      </p:sp>
    </p:spTree>
    <p:extLst>
      <p:ext uri="{BB962C8B-B14F-4D97-AF65-F5344CB8AC3E}">
        <p14:creationId xmlns:p14="http://schemas.microsoft.com/office/powerpoint/2010/main" val="31120792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>
          <a:xfrm>
            <a:off x="426720" y="467803"/>
            <a:ext cx="10058400" cy="2114425"/>
          </a:xfrm>
        </p:spPr>
        <p:txBody>
          <a:bodyPr/>
          <a:lstStyle/>
          <a:p>
            <a:r>
              <a:rPr lang="fr-FR" sz="8000" cap="none" noProof="0" dirty="0"/>
              <a:t>EXAMPLE</a:t>
            </a:r>
            <a:br>
              <a:rPr lang="fr-FR" sz="8000" cap="none" dirty="0"/>
            </a:br>
            <a:r>
              <a:rPr lang="fr-FR" sz="8000" cap="none" noProof="0" dirty="0"/>
              <a:t> </a:t>
            </a:r>
          </a:p>
        </p:txBody>
      </p:sp>
      <p:pic>
        <p:nvPicPr>
          <p:cNvPr id="5" name="Picture 9" descr="X:\Team Folders\ILLAH\AMFM_kenya\kenya_training_22082010\Kenya Adapted training materials\Training pics\RDT photos\FirstSign- Front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58776" y="3733800"/>
            <a:ext cx="7162800" cy="4167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1" descr="X:\Team Folders\ILLAH\AMFM_kenya\kenya_training_22082010\Kenya Adapted training materials\Training pics\RDT photos\FirstSign-Back2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62500" y="8479740"/>
            <a:ext cx="7162800" cy="4406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812DC4-501E-4C3B-B961-C052640CC00D}"/>
              </a:ext>
            </a:extLst>
          </p:cNvPr>
          <p:cNvGraphicFramePr>
            <a:graphicFrameLocks noGrp="1"/>
          </p:cNvGraphicFramePr>
          <p:nvPr/>
        </p:nvGraphicFramePr>
        <p:xfrm>
          <a:off x="12774376" y="5334000"/>
          <a:ext cx="10439400" cy="4064445"/>
        </p:xfrm>
        <a:graphic>
          <a:graphicData uri="http://schemas.openxmlformats.org/drawingml/2006/table">
            <a:tbl>
              <a:tblPr firstRow="1" firstCol="1" bandRow="1"/>
              <a:tblGrid>
                <a:gridCol w="10439400">
                  <a:extLst>
                    <a:ext uri="{9D8B030D-6E8A-4147-A177-3AD203B41FA5}">
                      <a16:colId xmlns:a16="http://schemas.microsoft.com/office/drawing/2014/main" val="537200456"/>
                    </a:ext>
                  </a:extLst>
                </a:gridCol>
              </a:tblGrid>
              <a:tr h="1038219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400" b="1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Quantity sold in the </a:t>
                      </a:r>
                      <a:r>
                        <a:rPr lang="en-US" sz="4400" b="1" u="sng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last 7 days :</a:t>
                      </a:r>
                      <a:endParaRPr lang="en-US" sz="4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400" b="1" u="none" strike="noStrike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4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[___|___|___|___] [brand name] tests </a:t>
                      </a:r>
                      <a:endParaRPr lang="en-US" sz="4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400" b="1" u="none" strike="noStrike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4400" dirty="0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946176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C8EE7F4-0B44-7458-6BA3-DCDEF2899E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8190526"/>
              </p:ext>
            </p:extLst>
          </p:nvPr>
        </p:nvGraphicFramePr>
        <p:xfrm>
          <a:off x="12774376" y="5486400"/>
          <a:ext cx="10439400" cy="4402328"/>
        </p:xfrm>
        <a:graphic>
          <a:graphicData uri="http://schemas.openxmlformats.org/drawingml/2006/table">
            <a:tbl>
              <a:tblPr firstRow="1" firstCol="1" bandRow="1"/>
              <a:tblGrid>
                <a:gridCol w="10439400">
                  <a:extLst>
                    <a:ext uri="{9D8B030D-6E8A-4147-A177-3AD203B41FA5}">
                      <a16:colId xmlns:a16="http://schemas.microsoft.com/office/drawing/2014/main" val="537200456"/>
                    </a:ext>
                  </a:extLst>
                </a:gridCol>
              </a:tblGrid>
              <a:tr h="1038219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8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Quantity sold in the </a:t>
                      </a:r>
                      <a:r>
                        <a:rPr lang="en-US" sz="4800" b="1" u="sng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last 7 days :</a:t>
                      </a:r>
                      <a:endParaRPr lang="en-US" sz="4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800" b="1" u="none" strike="noStrike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48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[___4__] </a:t>
                      </a:r>
                      <a:r>
                        <a:rPr lang="en-US" sz="4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[brand name] tests 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800" b="1" u="none" strike="noStrike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4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94617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7C59384-8447-0729-A59D-0381A6B422CD}"/>
              </a:ext>
            </a:extLst>
          </p:cNvPr>
          <p:cNvSpPr txBox="1"/>
          <p:nvPr/>
        </p:nvSpPr>
        <p:spPr>
          <a:xfrm>
            <a:off x="426720" y="1647075"/>
            <a:ext cx="22936200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A provider in a private clinic says he has sold 4 tests in the last 7 days. What is the quantity sold / distributed or used in the last 7 days? </a:t>
            </a:r>
            <a:br>
              <a:rPr lang="en-US" sz="4800" dirty="0"/>
            </a:b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83063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8" name="Picture 5" descr="SD Malaria Ag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587480" y="2100628"/>
            <a:ext cx="9982200" cy="7669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itle 1"/>
          <p:cNvSpPr txBox="1">
            <a:spLocks/>
          </p:cNvSpPr>
          <p:nvPr/>
        </p:nvSpPr>
        <p:spPr bwMode="auto">
          <a:xfrm>
            <a:off x="381000" y="59688"/>
            <a:ext cx="103632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</a:bodyPr>
          <a:lstStyle/>
          <a:p>
            <a:pPr defTabSz="1828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fr-FR" sz="8000" b="1" kern="0" dirty="0">
                <a:latin typeface="+mj-lt"/>
                <a:ea typeface="+mj-ea"/>
                <a:cs typeface="ＭＳ Ｐゴシック" pitchFamily="-65" charset="-128"/>
              </a:rPr>
              <a:t>EXAMPLE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3710C30-B1CB-7745-BF88-5791C6D57E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9001647"/>
              </p:ext>
            </p:extLst>
          </p:nvPr>
        </p:nvGraphicFramePr>
        <p:xfrm>
          <a:off x="1143000" y="8839200"/>
          <a:ext cx="20878800" cy="4244977"/>
        </p:xfrm>
        <a:graphic>
          <a:graphicData uri="http://schemas.openxmlformats.org/drawingml/2006/table">
            <a:tbl>
              <a:tblPr firstRow="1" firstCol="1" bandRow="1"/>
              <a:tblGrid>
                <a:gridCol w="10439400">
                  <a:extLst>
                    <a:ext uri="{9D8B030D-6E8A-4147-A177-3AD203B41FA5}">
                      <a16:colId xmlns:a16="http://schemas.microsoft.com/office/drawing/2014/main" val="893081193"/>
                    </a:ext>
                  </a:extLst>
                </a:gridCol>
                <a:gridCol w="10439400">
                  <a:extLst>
                    <a:ext uri="{9D8B030D-6E8A-4147-A177-3AD203B41FA5}">
                      <a16:colId xmlns:a16="http://schemas.microsoft.com/office/drawing/2014/main" val="430571939"/>
                    </a:ext>
                  </a:extLst>
                </a:gridCol>
              </a:tblGrid>
              <a:tr h="4244977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Quantity sold in the </a:t>
                      </a:r>
                      <a:r>
                        <a:rPr lang="en-US" sz="3000" b="1" u="sng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last 7 days :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[___|___|___|___] [brand name] tests 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3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Wholesale price/ price for resale customers: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i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Minimum wholesale/ resale amount and price 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[___|___|___|___] [brand] RDTs is the minimum amount sold by this outlet at wholesale or for resale and costs the outlets business customers [___|___|___|___|___]</a:t>
                      </a:r>
                      <a:r>
                        <a:rPr lang="en-US" sz="3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₦ </a:t>
                      </a: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for this quantity</a:t>
                      </a:r>
                      <a:r>
                        <a:rPr lang="en-US" sz="3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 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006443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2E6019B-AB7E-F254-F62E-F85B5EF145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490856"/>
              </p:ext>
            </p:extLst>
          </p:nvPr>
        </p:nvGraphicFramePr>
        <p:xfrm>
          <a:off x="1143000" y="8839200"/>
          <a:ext cx="20878800" cy="4244977"/>
        </p:xfrm>
        <a:graphic>
          <a:graphicData uri="http://schemas.openxmlformats.org/drawingml/2006/table">
            <a:tbl>
              <a:tblPr firstRow="1" firstCol="1" bandRow="1"/>
              <a:tblGrid>
                <a:gridCol w="10439400">
                  <a:extLst>
                    <a:ext uri="{9D8B030D-6E8A-4147-A177-3AD203B41FA5}">
                      <a16:colId xmlns:a16="http://schemas.microsoft.com/office/drawing/2014/main" val="893081193"/>
                    </a:ext>
                  </a:extLst>
                </a:gridCol>
                <a:gridCol w="10439400">
                  <a:extLst>
                    <a:ext uri="{9D8B030D-6E8A-4147-A177-3AD203B41FA5}">
                      <a16:colId xmlns:a16="http://schemas.microsoft.com/office/drawing/2014/main" val="430571939"/>
                    </a:ext>
                  </a:extLst>
                </a:gridCol>
              </a:tblGrid>
              <a:tr h="4244977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Quantity sold in the </a:t>
                      </a:r>
                      <a:r>
                        <a:rPr lang="en-US" sz="3000" b="1" u="sng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last 7 days :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[___</a:t>
                      </a:r>
                      <a:r>
                        <a:rPr lang="en-US" sz="30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25</a:t>
                      </a: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___] [brand name] tests 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3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Wholesale price/ price for resale customers: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i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Minimum wholesale/ resale amount and price 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[___</a:t>
                      </a:r>
                      <a:r>
                        <a:rPr lang="en-US" sz="30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250</a:t>
                      </a: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___] [brand] RDTs is the minimum amount sold by this outlet at wholesale or for resale and costs the outlets business customers [___</a:t>
                      </a:r>
                      <a:r>
                        <a:rPr lang="en-US" sz="30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100,000</a:t>
                      </a: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__]</a:t>
                      </a:r>
                      <a:r>
                        <a:rPr lang="en-US" sz="3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₦ </a:t>
                      </a:r>
                      <a:r>
                        <a:rPr lang="en-US" sz="3000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for this quantity</a:t>
                      </a:r>
                      <a:r>
                        <a:rPr lang="en-US" sz="3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Arial"/>
                        </a:rPr>
                        <a:t> </a:t>
                      </a: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30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0064439"/>
                  </a:ext>
                </a:extLst>
              </a:tr>
            </a:tbl>
          </a:graphicData>
        </a:graphic>
      </p:graphicFrame>
      <p:sp>
        <p:nvSpPr>
          <p:cNvPr id="2" name="TextBox 2">
            <a:extLst>
              <a:ext uri="{FF2B5EF4-FFF2-40B4-BE49-F238E27FC236}">
                <a16:creationId xmlns:a16="http://schemas.microsoft.com/office/drawing/2014/main" id="{29B3F55F-3A7A-3805-63F4-D6A574991471}"/>
              </a:ext>
            </a:extLst>
          </p:cNvPr>
          <p:cNvSpPr txBox="1"/>
          <p:nvPr/>
        </p:nvSpPr>
        <p:spPr>
          <a:xfrm>
            <a:off x="609600" y="5935456"/>
            <a:ext cx="103643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dirty="0">
                <a:solidFill>
                  <a:srgbClr val="C00000"/>
                </a:solidFill>
                <a:highlight>
                  <a:srgbClr val="FFFF00"/>
                </a:highlight>
              </a:rPr>
              <a:t>Note: Update price slides based on the currency of your country.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55A5AA-479F-0F03-A478-0582CB72D732}"/>
              </a:ext>
            </a:extLst>
          </p:cNvPr>
          <p:cNvSpPr txBox="1"/>
          <p:nvPr/>
        </p:nvSpPr>
        <p:spPr>
          <a:xfrm>
            <a:off x="609600" y="1910347"/>
            <a:ext cx="22412960" cy="2966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A provider in a large pharmacy says he has sold 10 boxes wholesale in for 100,000N and used 1 box of these RDTs to test patients in the last 7 days.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US" sz="4800" dirty="0"/>
          </a:p>
          <a:p>
            <a:r>
              <a:rPr lang="en-US" sz="4800" dirty="0"/>
              <a:t>There are 25 tests in a box. </a:t>
            </a:r>
          </a:p>
        </p:txBody>
      </p:sp>
    </p:spTree>
    <p:extLst>
      <p:ext uri="{BB962C8B-B14F-4D97-AF65-F5344CB8AC3E}">
        <p14:creationId xmlns:p14="http://schemas.microsoft.com/office/powerpoint/2010/main" val="897016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0FF87CE-A554-3C53-0B7B-CA5132850D7F}"/>
              </a:ext>
            </a:extLst>
          </p:cNvPr>
          <p:cNvSpPr txBox="1">
            <a:spLocks/>
          </p:cNvSpPr>
          <p:nvPr/>
        </p:nvSpPr>
        <p:spPr bwMode="auto">
          <a:xfrm>
            <a:off x="381000" y="304800"/>
            <a:ext cx="53340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 anchor="ctr"/>
          <a:lstStyle/>
          <a:p>
            <a:pPr eaLnBrk="1" hangingPunct="1">
              <a:defRPr/>
            </a:pPr>
            <a:r>
              <a:rPr lang="fr-FR" sz="8000" kern="0" dirty="0">
                <a:latin typeface="+mj-lt"/>
                <a:ea typeface="+mj-ea"/>
                <a:cs typeface="ＭＳ Ｐゴシック" pitchFamily="-65" charset="-128"/>
              </a:rPr>
              <a:t>EXAMPLE</a:t>
            </a:r>
          </a:p>
        </p:txBody>
      </p:sp>
      <p:pic>
        <p:nvPicPr>
          <p:cNvPr id="3" name="Picture 2" descr="MALARIA HRP-2 TEST, wb, 1 test (Paracheck Pf 302030025)">
            <a:extLst>
              <a:ext uri="{FF2B5EF4-FFF2-40B4-BE49-F238E27FC236}">
                <a16:creationId xmlns:a16="http://schemas.microsoft.com/office/drawing/2014/main" id="{D277DA38-0CA2-40DD-5ABF-0FB17F039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639800" y="314960"/>
            <a:ext cx="8452995" cy="12930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3C8811-09EA-8520-52D8-582FB6A61256}"/>
              </a:ext>
            </a:extLst>
          </p:cNvPr>
          <p:cNvSpPr txBox="1"/>
          <p:nvPr/>
        </p:nvSpPr>
        <p:spPr>
          <a:xfrm>
            <a:off x="381000" y="2438400"/>
            <a:ext cx="12192000" cy="7048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defRPr/>
            </a:pPr>
            <a:r>
              <a:rPr lang="fr-FR" sz="4800" kern="0" dirty="0">
                <a:cs typeface="ＭＳ Ｐゴシック" pitchFamily="-65" charset="-128"/>
              </a:rPr>
              <a:t>A </a:t>
            </a:r>
            <a:r>
              <a:rPr lang="fr-FR" sz="4800" kern="0" dirty="0" err="1">
                <a:cs typeface="ＭＳ Ｐゴシック" pitchFamily="-65" charset="-128"/>
              </a:rPr>
              <a:t>private</a:t>
            </a:r>
            <a:r>
              <a:rPr lang="fr-FR" sz="4800" kern="0" dirty="0">
                <a:cs typeface="ＭＳ Ｐゴシック" pitchFamily="-65" charset="-128"/>
              </a:rPr>
              <a:t> </a:t>
            </a:r>
            <a:r>
              <a:rPr lang="fr-FR" sz="4800" kern="0" dirty="0" err="1">
                <a:cs typeface="ＭＳ Ｐゴシック" pitchFamily="-65" charset="-128"/>
              </a:rPr>
              <a:t>clinic</a:t>
            </a:r>
            <a:r>
              <a:rPr lang="fr-FR" sz="4800" kern="0" dirty="0">
                <a:cs typeface="ＭＳ Ｐゴシック" pitchFamily="-65" charset="-128"/>
              </a:rPr>
              <a:t> provider </a:t>
            </a:r>
            <a:r>
              <a:rPr lang="fr-FR" sz="4800" kern="0" dirty="0" err="1">
                <a:cs typeface="ＭＳ Ｐゴシック" pitchFamily="-65" charset="-128"/>
              </a:rPr>
              <a:t>says</a:t>
            </a:r>
            <a:r>
              <a:rPr lang="fr-FR" sz="4800" kern="0" dirty="0">
                <a:cs typeface="ＭＳ Ｐゴシック" pitchFamily="-65" charset="-128"/>
              </a:rPr>
              <a:t> </a:t>
            </a:r>
            <a:r>
              <a:rPr lang="fr-FR" sz="4800" kern="0" dirty="0" err="1">
                <a:cs typeface="ＭＳ Ｐゴシック" pitchFamily="-65" charset="-128"/>
              </a:rPr>
              <a:t>that</a:t>
            </a:r>
            <a:r>
              <a:rPr lang="fr-FR" sz="4800" kern="0" dirty="0">
                <a:cs typeface="ＭＳ Ｐゴシック" pitchFamily="-65" charset="-128"/>
              </a:rPr>
              <a:t> </a:t>
            </a:r>
            <a:r>
              <a:rPr lang="fr-FR" sz="4800" kern="0" dirty="0" err="1">
                <a:cs typeface="ＭＳ Ｐゴシック" pitchFamily="-65" charset="-128"/>
              </a:rPr>
              <a:t>this</a:t>
            </a:r>
            <a:r>
              <a:rPr lang="fr-FR" sz="4800" kern="0" dirty="0">
                <a:cs typeface="ＭＳ Ｐゴシック" pitchFamily="-65" charset="-128"/>
              </a:rPr>
              <a:t> brand of RDT </a:t>
            </a:r>
            <a:r>
              <a:rPr lang="fr-FR" sz="4800" kern="0" dirty="0" err="1">
                <a:cs typeface="ＭＳ Ｐゴシック" pitchFamily="-65" charset="-128"/>
              </a:rPr>
              <a:t>is</a:t>
            </a:r>
            <a:r>
              <a:rPr lang="fr-FR" sz="4800" kern="0" dirty="0">
                <a:cs typeface="ＭＳ Ｐゴシック" pitchFamily="-65" charset="-128"/>
              </a:rPr>
              <a:t> </a:t>
            </a:r>
            <a:r>
              <a:rPr lang="fr-FR" sz="4800" kern="0" dirty="0" err="1">
                <a:cs typeface="ＭＳ Ｐゴシック" pitchFamily="-65" charset="-128"/>
              </a:rPr>
              <a:t>used</a:t>
            </a:r>
            <a:r>
              <a:rPr lang="fr-FR" sz="4800" kern="0" dirty="0">
                <a:cs typeface="ＭＳ Ｐゴシック" pitchFamily="-65" charset="-128"/>
              </a:rPr>
              <a:t> to test patients for malaria at the </a:t>
            </a:r>
            <a:r>
              <a:rPr lang="fr-FR" sz="4800" kern="0" dirty="0" err="1">
                <a:cs typeface="ＭＳ Ｐゴシック" pitchFamily="-65" charset="-128"/>
              </a:rPr>
              <a:t>clinic</a:t>
            </a:r>
            <a:r>
              <a:rPr lang="fr-FR" sz="4800" kern="0" dirty="0">
                <a:cs typeface="ＭＳ Ｐゴシック" pitchFamily="-65" charset="-128"/>
              </a:rPr>
              <a:t>.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defRPr/>
            </a:pPr>
            <a:endParaRPr lang="fr-FR" sz="4800" kern="0" dirty="0">
              <a:cs typeface="ＭＳ Ｐゴシック" pitchFamily="-65" charset="-128"/>
            </a:endParaRP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defRPr/>
            </a:pPr>
            <a:r>
              <a:rPr lang="fr-FR" sz="4800" kern="0" dirty="0">
                <a:cs typeface="ＭＳ Ｐゴシック" pitchFamily="-65" charset="-128"/>
              </a:rPr>
              <a:t>In addition, </a:t>
            </a:r>
            <a:r>
              <a:rPr lang="fr-FR" sz="4800" kern="0" dirty="0" err="1">
                <a:cs typeface="ＭＳ Ｐゴシック" pitchFamily="-65" charset="-128"/>
              </a:rPr>
              <a:t>he</a:t>
            </a:r>
            <a:r>
              <a:rPr lang="fr-FR" sz="4800" kern="0" dirty="0">
                <a:cs typeface="ＭＳ Ｐゴシック" pitchFamily="-65" charset="-128"/>
              </a:rPr>
              <a:t> </a:t>
            </a:r>
            <a:r>
              <a:rPr lang="fr-FR" sz="4800" kern="0" dirty="0" err="1">
                <a:cs typeface="ＭＳ Ｐゴシック" pitchFamily="-65" charset="-128"/>
              </a:rPr>
              <a:t>says</a:t>
            </a:r>
            <a:r>
              <a:rPr lang="fr-FR" sz="4800" kern="0" dirty="0">
                <a:cs typeface="ＭＳ Ｐゴシック" pitchFamily="-65" charset="-128"/>
              </a:rPr>
              <a:t>, the </a:t>
            </a:r>
            <a:r>
              <a:rPr lang="fr-FR" sz="4800" kern="0" dirty="0" err="1">
                <a:cs typeface="ＭＳ Ｐゴシック" pitchFamily="-65" charset="-128"/>
              </a:rPr>
              <a:t>cost</a:t>
            </a:r>
            <a:r>
              <a:rPr lang="fr-FR" sz="4800" kern="0" dirty="0">
                <a:cs typeface="ＭＳ Ｐゴシック" pitchFamily="-65" charset="-128"/>
              </a:rPr>
              <a:t> of the RDT </a:t>
            </a:r>
            <a:r>
              <a:rPr lang="fr-FR" sz="4800" kern="0" dirty="0" err="1">
                <a:cs typeface="ＭＳ Ｐゴシック" pitchFamily="-65" charset="-128"/>
              </a:rPr>
              <a:t>is</a:t>
            </a:r>
            <a:r>
              <a:rPr lang="fr-FR" sz="4800" kern="0" dirty="0">
                <a:cs typeface="ＭＳ Ｐゴシック" pitchFamily="-65" charset="-128"/>
              </a:rPr>
              <a:t> </a:t>
            </a:r>
            <a:r>
              <a:rPr lang="fr-FR" sz="4800" kern="0" dirty="0">
                <a:solidFill>
                  <a:srgbClr val="C00000"/>
                </a:solidFill>
                <a:highlight>
                  <a:srgbClr val="FFFF00"/>
                </a:highlight>
                <a:cs typeface="ＭＳ Ｐゴシック" pitchFamily="-65" charset="-128"/>
              </a:rPr>
              <a:t>3000 </a:t>
            </a:r>
            <a:r>
              <a:rPr lang="fr-FR" sz="4800" kern="0" dirty="0">
                <a:solidFill>
                  <a:srgbClr val="C00000"/>
                </a:solidFill>
                <a:highlight>
                  <a:srgbClr val="FFFF00"/>
                </a:highlight>
              </a:rPr>
              <a:t>₦</a:t>
            </a:r>
            <a:r>
              <a:rPr lang="fr-FR" sz="4800" kern="0" dirty="0">
                <a:solidFill>
                  <a:srgbClr val="C00000"/>
                </a:solidFill>
                <a:highlight>
                  <a:srgbClr val="FFFF00"/>
                </a:highlight>
                <a:cs typeface="Poppins Bold"/>
              </a:rPr>
              <a:t> </a:t>
            </a:r>
            <a:r>
              <a:rPr lang="fr-FR" sz="4800" kern="0" dirty="0">
                <a:cs typeface="ＭＳ Ｐゴシック" pitchFamily="-65" charset="-128"/>
              </a:rPr>
              <a:t>for all patients. </a:t>
            </a:r>
            <a:r>
              <a:rPr lang="fr-FR" sz="4800" kern="0" dirty="0" err="1">
                <a:cs typeface="ＭＳ Ｐゴシック" pitchFamily="-65" charset="-128"/>
              </a:rPr>
              <a:t>However</a:t>
            </a:r>
            <a:r>
              <a:rPr lang="fr-FR" sz="4800" kern="0" dirty="0">
                <a:cs typeface="ＭＳ Ｐゴシック" pitchFamily="-65" charset="-128"/>
              </a:rPr>
              <a:t>, the patient must </a:t>
            </a:r>
            <a:r>
              <a:rPr lang="fr-FR" sz="4800" kern="0" dirty="0" err="1">
                <a:cs typeface="ＭＳ Ｐゴシック" pitchFamily="-65" charset="-128"/>
              </a:rPr>
              <a:t>pay</a:t>
            </a:r>
            <a:r>
              <a:rPr lang="fr-FR" sz="4800" kern="0" dirty="0">
                <a:cs typeface="ＭＳ Ｐゴシック" pitchFamily="-65" charset="-128"/>
              </a:rPr>
              <a:t> a </a:t>
            </a:r>
            <a:r>
              <a:rPr lang="fr-FR" sz="4800" kern="0" dirty="0" err="1">
                <a:cs typeface="ＭＳ Ｐゴシック" pitchFamily="-65" charset="-128"/>
              </a:rPr>
              <a:t>fee</a:t>
            </a:r>
            <a:r>
              <a:rPr lang="fr-FR" sz="4800" kern="0" dirty="0">
                <a:cs typeface="ＭＳ Ｐゴシック" pitchFamily="-65" charset="-128"/>
              </a:rPr>
              <a:t> of </a:t>
            </a:r>
            <a:r>
              <a:rPr lang="fr-FR" sz="4800" kern="0" dirty="0">
                <a:solidFill>
                  <a:srgbClr val="C00000"/>
                </a:solidFill>
                <a:highlight>
                  <a:srgbClr val="FFFF00"/>
                </a:highlight>
                <a:cs typeface="ＭＳ Ｐゴシック" pitchFamily="-65" charset="-128"/>
              </a:rPr>
              <a:t>1000 </a:t>
            </a:r>
            <a:r>
              <a:rPr lang="fr-FR" sz="4800" kern="0" dirty="0">
                <a:solidFill>
                  <a:srgbClr val="C00000"/>
                </a:solidFill>
                <a:highlight>
                  <a:srgbClr val="FFFF00"/>
                </a:highlight>
                <a:ea typeface="+mn-lt"/>
                <a:cs typeface="+mn-lt"/>
              </a:rPr>
              <a:t>₦ </a:t>
            </a:r>
            <a:r>
              <a:rPr lang="fr-FR" sz="4800" kern="0" dirty="0">
                <a:cs typeface="ＭＳ Ｐゴシック" pitchFamily="-65" charset="-128"/>
              </a:rPr>
              <a:t>to </a:t>
            </a:r>
            <a:r>
              <a:rPr lang="fr-FR" sz="4800" kern="0" dirty="0" err="1">
                <a:cs typeface="ＭＳ Ｐゴシック" pitchFamily="-65" charset="-128"/>
              </a:rPr>
              <a:t>receive</a:t>
            </a:r>
            <a:r>
              <a:rPr lang="fr-FR" sz="4800" kern="0" dirty="0">
                <a:cs typeface="ＭＳ Ｐゴシック" pitchFamily="-65" charset="-128"/>
              </a:rPr>
              <a:t> the services of a RDT test</a:t>
            </a:r>
            <a:r>
              <a:rPr lang="en-US" sz="4800" kern="0" dirty="0">
                <a:cs typeface="ＭＳ Ｐゴシック" pitchFamily="-65" charset="-128"/>
              </a:rPr>
              <a:t>. </a:t>
            </a:r>
            <a:endParaRPr lang="en-US" sz="4800" kern="0" dirty="0">
              <a:cs typeface="Poppins Bold"/>
            </a:endParaRP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defRPr/>
            </a:pPr>
            <a:endParaRPr lang="en-US" sz="4800" kern="0" dirty="0">
              <a:cs typeface="ＭＳ Ｐゴシック" pitchFamily="-65" charset="-128"/>
            </a:endParaRP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defRPr/>
            </a:pPr>
            <a:r>
              <a:rPr lang="en-US" sz="4800" kern="0" dirty="0">
                <a:cs typeface="ＭＳ Ｐゴシック" pitchFamily="-65" charset="-128"/>
              </a:rPr>
              <a:t>What is the retail price for in-house testing?</a:t>
            </a:r>
          </a:p>
        </p:txBody>
      </p:sp>
    </p:spTree>
    <p:extLst>
      <p:ext uri="{BB962C8B-B14F-4D97-AF65-F5344CB8AC3E}">
        <p14:creationId xmlns:p14="http://schemas.microsoft.com/office/powerpoint/2010/main" val="9187661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 bwMode="auto">
          <a:xfrm>
            <a:off x="381000" y="228600"/>
            <a:ext cx="5638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en-GB" sz="8000" b="1" kern="0" dirty="0">
                <a:latin typeface="+mj-lt"/>
                <a:ea typeface="+mj-ea"/>
                <a:cs typeface="ＭＳ Ｐゴシック" pitchFamily="-65" charset="-128"/>
              </a:rPr>
              <a:t> </a:t>
            </a:r>
          </a:p>
          <a:p>
            <a:pPr>
              <a:defRPr/>
            </a:pPr>
            <a:r>
              <a:rPr lang="en-GB" sz="8000" b="1" kern="0" dirty="0">
                <a:latin typeface="+mj-lt"/>
                <a:ea typeface="+mj-ea"/>
                <a:cs typeface="ＭＳ Ｐゴシック" pitchFamily="-65" charset="-128"/>
              </a:rPr>
              <a:t>EXAMPLE</a:t>
            </a:r>
            <a:endParaRPr lang="fr-FR" sz="8000" b="1" kern="0" dirty="0">
              <a:latin typeface="+mj-lt"/>
              <a:ea typeface="+mj-ea"/>
              <a:cs typeface="ＭＳ Ｐゴシック" pitchFamily="-65" charset="-128"/>
            </a:endParaRPr>
          </a:p>
        </p:txBody>
      </p:sp>
      <p:pic>
        <p:nvPicPr>
          <p:cNvPr id="100355" name="Picture 2" descr="C:\Users\Stephen\Desktop\little canon\110___05\IMG_0331.JPG"/>
          <p:cNvPicPr>
            <a:picLocks noChangeAspect="1" noChangeArrowheads="1"/>
          </p:cNvPicPr>
          <p:nvPr/>
        </p:nvPicPr>
        <p:blipFill>
          <a:blip r:embed="rId3" cstate="print">
            <a:lum contrast="20000"/>
          </a:blip>
          <a:srcRect/>
          <a:stretch>
            <a:fillRect/>
          </a:stretch>
        </p:blipFill>
        <p:spPr bwMode="auto">
          <a:xfrm>
            <a:off x="7696200" y="4191000"/>
            <a:ext cx="14630400" cy="84193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987220-F119-B756-5ED9-899FC93E00A6}"/>
              </a:ext>
            </a:extLst>
          </p:cNvPr>
          <p:cNvSpPr txBox="1"/>
          <p:nvPr/>
        </p:nvSpPr>
        <p:spPr>
          <a:xfrm>
            <a:off x="381000" y="2057400"/>
            <a:ext cx="21488400" cy="2905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defRPr/>
            </a:pPr>
            <a:r>
              <a:rPr lang="fr-FR" sz="4800" kern="0" dirty="0">
                <a:cs typeface="ＭＳ Ｐゴシック" pitchFamily="-65" charset="-128"/>
              </a:rPr>
              <a:t>A </a:t>
            </a:r>
            <a:r>
              <a:rPr lang="fr-FR" sz="4800" kern="0" dirty="0" err="1">
                <a:cs typeface="ＭＳ Ｐゴシック" pitchFamily="-65" charset="-128"/>
              </a:rPr>
              <a:t>lab</a:t>
            </a:r>
            <a:r>
              <a:rPr lang="fr-FR" sz="4800" kern="0" dirty="0">
                <a:cs typeface="ＭＳ Ｐゴシック" pitchFamily="-65" charset="-128"/>
              </a:rPr>
              <a:t> </a:t>
            </a:r>
            <a:r>
              <a:rPr lang="fr-FR" sz="4800" kern="0" dirty="0" err="1">
                <a:cs typeface="ＭＳ Ｐゴシック" pitchFamily="-65" charset="-128"/>
              </a:rPr>
              <a:t>technician</a:t>
            </a:r>
            <a:r>
              <a:rPr lang="fr-FR" sz="4800" kern="0" dirty="0">
                <a:cs typeface="ＭＳ Ｐゴシック" pitchFamily="-65" charset="-128"/>
              </a:rPr>
              <a:t> at a local </a:t>
            </a:r>
            <a:r>
              <a:rPr lang="fr-FR" sz="4800" kern="0" dirty="0" err="1">
                <a:cs typeface="ＭＳ Ｐゴシック" pitchFamily="-65" charset="-128"/>
              </a:rPr>
              <a:t>health</a:t>
            </a:r>
            <a:r>
              <a:rPr lang="fr-FR" sz="4800" kern="0" dirty="0">
                <a:cs typeface="ＭＳ Ｐゴシック" pitchFamily="-65" charset="-128"/>
              </a:rPr>
              <a:t> center </a:t>
            </a:r>
            <a:r>
              <a:rPr lang="fr-FR" sz="4800" kern="0" dirty="0" err="1">
                <a:cs typeface="ＭＳ Ｐゴシック" pitchFamily="-65" charset="-128"/>
              </a:rPr>
              <a:t>says</a:t>
            </a:r>
            <a:r>
              <a:rPr lang="fr-FR" sz="4800" kern="0" dirty="0">
                <a:cs typeface="ＭＳ Ｐゴシック" pitchFamily="-65" charset="-128"/>
              </a:rPr>
              <a:t> </a:t>
            </a:r>
            <a:r>
              <a:rPr lang="fr-FR" sz="4800" kern="0" dirty="0" err="1">
                <a:cs typeface="ＭＳ Ｐゴシック" pitchFamily="-65" charset="-128"/>
              </a:rPr>
              <a:t>they</a:t>
            </a:r>
            <a:r>
              <a:rPr lang="fr-FR" sz="4800" kern="0" dirty="0">
                <a:cs typeface="ＭＳ Ｐゴシック" pitchFamily="-65" charset="-128"/>
              </a:rPr>
              <a:t> use </a:t>
            </a:r>
            <a:r>
              <a:rPr lang="fr-FR" sz="4800" kern="0" dirty="0" err="1">
                <a:cs typeface="ＭＳ Ｐゴシック" pitchFamily="-65" charset="-128"/>
              </a:rPr>
              <a:t>this</a:t>
            </a:r>
            <a:r>
              <a:rPr lang="fr-FR" sz="4800" kern="0" dirty="0">
                <a:cs typeface="ＭＳ Ｐゴシック" pitchFamily="-65" charset="-128"/>
              </a:rPr>
              <a:t> RDT free of charge to test all patients </a:t>
            </a:r>
            <a:r>
              <a:rPr lang="fr-FR" sz="4800" kern="0" dirty="0" err="1">
                <a:cs typeface="ＭＳ Ｐゴシック" pitchFamily="-65" charset="-128"/>
              </a:rPr>
              <a:t>with</a:t>
            </a:r>
            <a:r>
              <a:rPr lang="fr-FR" sz="4800" kern="0" dirty="0">
                <a:cs typeface="ＭＳ Ｐゴシック" pitchFamily="-65" charset="-128"/>
              </a:rPr>
              <a:t> a </a:t>
            </a:r>
            <a:r>
              <a:rPr lang="fr-FR" sz="4800" kern="0" dirty="0" err="1">
                <a:cs typeface="ＭＳ Ｐゴシック" pitchFamily="-65" charset="-128"/>
              </a:rPr>
              <a:t>history</a:t>
            </a:r>
            <a:r>
              <a:rPr lang="fr-FR" sz="4800" kern="0" dirty="0">
                <a:cs typeface="ＭＳ Ｐゴシック" pitchFamily="-65" charset="-128"/>
              </a:rPr>
              <a:t> of </a:t>
            </a:r>
            <a:r>
              <a:rPr lang="fr-FR" sz="4800" kern="0" dirty="0" err="1">
                <a:cs typeface="ＭＳ Ｐゴシック" pitchFamily="-65" charset="-128"/>
              </a:rPr>
              <a:t>fever</a:t>
            </a:r>
            <a:r>
              <a:rPr lang="fr-FR" sz="4800" kern="0" dirty="0">
                <a:cs typeface="ＭＳ Ｐゴシック" pitchFamily="-65" charset="-128"/>
              </a:rPr>
              <a:t>. 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defRPr/>
            </a:pPr>
            <a:endParaRPr lang="en-GB" sz="4800" b="1" kern="0" dirty="0">
              <a:cs typeface="ＭＳ Ｐゴシック" pitchFamily="-65" charset="-128"/>
            </a:endParaRP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defRPr/>
            </a:pPr>
            <a:r>
              <a:rPr lang="en-GB" sz="4800" kern="0" dirty="0">
                <a:cs typeface="ＭＳ Ｐゴシック" pitchFamily="-65" charset="-128"/>
              </a:rPr>
              <a:t>What is the total cost?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 bwMode="auto">
          <a:xfrm>
            <a:off x="381000" y="-304800"/>
            <a:ext cx="5257800" cy="2744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 anchor="ctr"/>
          <a:lstStyle/>
          <a:p>
            <a:pPr>
              <a:defRPr/>
            </a:pPr>
            <a:r>
              <a:rPr lang="en-US" sz="8000" b="1" kern="0" dirty="0">
                <a:latin typeface="+mj-lt"/>
                <a:ea typeface="+mj-ea"/>
                <a:cs typeface="ＭＳ Ｐゴシック" pitchFamily="-65" charset="-128"/>
              </a:rPr>
              <a:t>EXAMPLE</a:t>
            </a:r>
          </a:p>
        </p:txBody>
      </p:sp>
      <p:pic>
        <p:nvPicPr>
          <p:cNvPr id="105475" name="Picture 8" descr="X:\Team Folders\ILLAH\AMFM_kenya\kenya_training_22082010\Kenya Adapted training materials\Training pics\RDT photos\FirstSign Pack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05800" y="4387206"/>
            <a:ext cx="14782800" cy="76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252A8B-47B8-17E8-2EAB-A76AE30133DD}"/>
              </a:ext>
            </a:extLst>
          </p:cNvPr>
          <p:cNvSpPr txBox="1"/>
          <p:nvPr/>
        </p:nvSpPr>
        <p:spPr>
          <a:xfrm>
            <a:off x="381000" y="1790228"/>
            <a:ext cx="21793200" cy="431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A respondent at a drug depot says they don't use this RDT to test patients in the outlet. But they do sell this RDT for </a:t>
            </a:r>
            <a:r>
              <a:rPr lang="en-US" sz="4800" dirty="0">
                <a:solidFill>
                  <a:srgbClr val="C00000"/>
                </a:solidFill>
                <a:highlight>
                  <a:srgbClr val="FFFF00"/>
                </a:highlight>
              </a:rPr>
              <a:t>4000 ₦ </a:t>
            </a:r>
            <a:r>
              <a:rPr lang="en-US" sz="4800" dirty="0"/>
              <a:t>to children under 5 and </a:t>
            </a:r>
            <a:r>
              <a:rPr lang="en-US" sz="4800" dirty="0">
                <a:solidFill>
                  <a:srgbClr val="C00000"/>
                </a:solidFill>
                <a:highlight>
                  <a:srgbClr val="FFFF00"/>
                </a:highlight>
              </a:rPr>
              <a:t>5000 ₦ </a:t>
            </a:r>
            <a:r>
              <a:rPr lang="en-US" sz="4800" dirty="0"/>
              <a:t>to adults.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US" sz="4800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What is the in-house cost? 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What is the take-away cost?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 bwMode="auto">
          <a:xfrm>
            <a:off x="381000" y="381000"/>
            <a:ext cx="51054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 anchor="t"/>
          <a:lstStyle/>
          <a:p>
            <a:pPr>
              <a:defRPr/>
            </a:pPr>
            <a:r>
              <a:rPr lang="en-GB" sz="8000" b="1" kern="0" dirty="0">
                <a:latin typeface="+mj-lt"/>
                <a:ea typeface="+mj-ea"/>
                <a:cs typeface="ＭＳ Ｐゴシック" pitchFamily="-65" charset="-128"/>
              </a:rPr>
              <a:t>EXAMPLE </a:t>
            </a:r>
            <a:endParaRPr lang="fr-FR" sz="8000" b="1" kern="0" dirty="0">
              <a:latin typeface="+mj-lt"/>
              <a:cs typeface="ＭＳ Ｐゴシック" pitchFamily="-65" charset="-128"/>
            </a:endParaRPr>
          </a:p>
          <a:p>
            <a:pPr>
              <a:defRPr/>
            </a:pPr>
            <a:endParaRPr lang="fr-FR" sz="8000" b="1" kern="0" dirty="0">
              <a:latin typeface="+mj-lt"/>
              <a:cs typeface="ＭＳ Ｐゴシック" pitchFamily="-65" charset="-128"/>
            </a:endParaRPr>
          </a:p>
        </p:txBody>
      </p:sp>
      <p:pic>
        <p:nvPicPr>
          <p:cNvPr id="109571" name="Picture 2" descr="E:\DCIM\101MSDCF\DSC00065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182600" y="4419600"/>
            <a:ext cx="8448726" cy="8448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B9A34F-8BAE-F0E1-9499-55B1CB05E085}"/>
              </a:ext>
            </a:extLst>
          </p:cNvPr>
          <p:cNvSpPr txBox="1"/>
          <p:nvPr/>
        </p:nvSpPr>
        <p:spPr>
          <a:xfrm>
            <a:off x="381000" y="1828800"/>
            <a:ext cx="21793200" cy="579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A respondent from a private clinic says that they provide on-site malaria testing using this RDT to all patients for </a:t>
            </a:r>
            <a:r>
              <a:rPr lang="en-US" sz="4800" dirty="0">
                <a:solidFill>
                  <a:srgbClr val="C00000"/>
                </a:solidFill>
                <a:highlight>
                  <a:srgbClr val="FFFF00"/>
                </a:highlight>
              </a:rPr>
              <a:t>6000 ₦</a:t>
            </a:r>
            <a:r>
              <a:rPr lang="en-US" sz="4800" dirty="0"/>
              <a:t>. The provider further says that there is a fixed price if you just want to buy the RDT kit, but they don't remember the price.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US" sz="4800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What is the in-house cost? 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What is the take-away cost?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US" sz="4800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How will you record these prices?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457200" y="304800"/>
            <a:ext cx="54102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 anchor="ctr"/>
          <a:lstStyle/>
          <a:p>
            <a:pPr>
              <a:defRPr/>
            </a:pPr>
            <a:r>
              <a:rPr lang="en-GB" sz="8000" b="1" kern="0" dirty="0">
                <a:latin typeface="+mj-lt"/>
                <a:ea typeface="+mj-ea"/>
                <a:cs typeface="ＭＳ Ｐゴシック" pitchFamily="-65" charset="-128"/>
              </a:rPr>
              <a:t>EXAMPLE</a:t>
            </a:r>
          </a:p>
        </p:txBody>
      </p:sp>
      <p:pic>
        <p:nvPicPr>
          <p:cNvPr id="115716" name="Picture 5" descr="SD Malaria Ag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001250" y="3076502"/>
            <a:ext cx="14408150" cy="10644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ED7382-06D0-997C-E9D0-C641AD013712}"/>
              </a:ext>
            </a:extLst>
          </p:cNvPr>
          <p:cNvSpPr txBox="1"/>
          <p:nvPr/>
        </p:nvSpPr>
        <p:spPr>
          <a:xfrm>
            <a:off x="457200" y="2057400"/>
            <a:ext cx="21945600" cy="2905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A service provider in a large pharmacy says that his last wholesale purchase was 20 cartons of 25 tests, at a total cost of </a:t>
            </a:r>
            <a:r>
              <a:rPr lang="en-US" sz="4800" dirty="0">
                <a:solidFill>
                  <a:srgbClr val="C00000"/>
                </a:solidFill>
                <a:highlight>
                  <a:srgbClr val="FFFF00"/>
                </a:highlight>
              </a:rPr>
              <a:t>300,000 ₦</a:t>
            </a:r>
            <a:r>
              <a:rPr lang="en-US" sz="4800" dirty="0"/>
              <a:t>.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US" sz="4800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What was the wholesale purchase price?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16" name="Picture 5" descr="SD Malaria Ag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1277600" y="6477203"/>
            <a:ext cx="10180957" cy="7521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C485732-509A-6432-9B6D-5B1F6480DC68}"/>
              </a:ext>
            </a:extLst>
          </p:cNvPr>
          <p:cNvSpPr txBox="1"/>
          <p:nvPr/>
        </p:nvSpPr>
        <p:spPr>
          <a:xfrm>
            <a:off x="406400" y="5638800"/>
            <a:ext cx="22758400" cy="29054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defRPr/>
            </a:pPr>
            <a:r>
              <a:rPr lang="fr-FR" altLang="en-US" sz="4800" dirty="0"/>
              <a:t>The </a:t>
            </a:r>
            <a:r>
              <a:rPr lang="fr-FR" altLang="en-US" sz="4800" dirty="0" err="1"/>
              <a:t>same</a:t>
            </a:r>
            <a:r>
              <a:rPr lang="fr-FR" altLang="en-US" sz="4800" dirty="0"/>
              <a:t> </a:t>
            </a:r>
            <a:r>
              <a:rPr lang="fr-FR" altLang="en-US" sz="4800" dirty="0" err="1"/>
              <a:t>retailer</a:t>
            </a:r>
            <a:r>
              <a:rPr lang="fr-FR" altLang="en-US" sz="4800" dirty="0"/>
              <a:t> supplies </a:t>
            </a:r>
            <a:r>
              <a:rPr lang="fr-FR" altLang="en-US" sz="4800" dirty="0" err="1"/>
              <a:t>other</a:t>
            </a:r>
            <a:r>
              <a:rPr lang="fr-FR" altLang="en-US" sz="4800" dirty="0"/>
              <a:t> </a:t>
            </a:r>
            <a:r>
              <a:rPr lang="fr-FR" altLang="en-US" sz="4800" dirty="0" err="1"/>
              <a:t>smaller</a:t>
            </a:r>
            <a:r>
              <a:rPr lang="fr-FR" altLang="en-US" sz="4800" dirty="0"/>
              <a:t> </a:t>
            </a:r>
            <a:r>
              <a:rPr lang="fr-FR" altLang="en-US" sz="4800" dirty="0" err="1"/>
              <a:t>outlets</a:t>
            </a:r>
            <a:r>
              <a:rPr lang="fr-FR" altLang="en-US" sz="4800" dirty="0"/>
              <a:t>. He reports the minimum </a:t>
            </a:r>
            <a:r>
              <a:rPr lang="fr-FR" altLang="en-US" sz="4800" dirty="0" err="1"/>
              <a:t>order</a:t>
            </a:r>
            <a:r>
              <a:rPr lang="fr-FR" altLang="en-US" sz="4800" dirty="0"/>
              <a:t> </a:t>
            </a:r>
            <a:r>
              <a:rPr lang="fr-FR" altLang="en-US" sz="4800" dirty="0" err="1"/>
              <a:t>requirement</a:t>
            </a:r>
            <a:r>
              <a:rPr lang="fr-FR" altLang="en-US" sz="4800" dirty="0"/>
              <a:t> for </a:t>
            </a:r>
            <a:r>
              <a:rPr lang="fr-FR" altLang="en-US" sz="4800" dirty="0" err="1"/>
              <a:t>this</a:t>
            </a:r>
            <a:r>
              <a:rPr lang="fr-FR" altLang="en-US" sz="4800" dirty="0"/>
              <a:t> RDT </a:t>
            </a:r>
            <a:r>
              <a:rPr lang="fr-FR" altLang="en-US" sz="4800" dirty="0" err="1"/>
              <a:t>from</a:t>
            </a:r>
            <a:r>
              <a:rPr lang="fr-FR" altLang="en-US" sz="4800" dirty="0"/>
              <a:t> </a:t>
            </a:r>
            <a:r>
              <a:rPr lang="fr-FR" altLang="en-US" sz="4800" dirty="0" err="1"/>
              <a:t>his</a:t>
            </a:r>
            <a:r>
              <a:rPr lang="fr-FR" altLang="en-US" sz="4800" dirty="0"/>
              <a:t> </a:t>
            </a:r>
            <a:r>
              <a:rPr lang="fr-FR" altLang="en-US" sz="4800" dirty="0" err="1"/>
              <a:t>pharmacy</a:t>
            </a:r>
            <a:r>
              <a:rPr lang="fr-FR" altLang="en-US" sz="4800" dirty="0"/>
              <a:t> </a:t>
            </a:r>
            <a:r>
              <a:rPr lang="fr-FR" altLang="en-US" sz="4800" dirty="0" err="1"/>
              <a:t>is</a:t>
            </a:r>
            <a:r>
              <a:rPr lang="fr-FR" altLang="en-US" sz="4800" dirty="0"/>
              <a:t> 1 carton at a </a:t>
            </a:r>
            <a:r>
              <a:rPr lang="fr-FR" altLang="en-US" sz="4800" dirty="0" err="1"/>
              <a:t>cost</a:t>
            </a:r>
            <a:r>
              <a:rPr lang="fr-FR" altLang="en-US" sz="4800" dirty="0"/>
              <a:t> of </a:t>
            </a:r>
            <a:r>
              <a:rPr lang="fr-FR" altLang="en-US" sz="4800" dirty="0">
                <a:solidFill>
                  <a:srgbClr val="C00000"/>
                </a:solidFill>
                <a:highlight>
                  <a:srgbClr val="FFFF00"/>
                </a:highlight>
              </a:rPr>
              <a:t>20,000.</a:t>
            </a:r>
            <a:endParaRPr lang="fr-FR" altLang="en-US" sz="4800" dirty="0">
              <a:solidFill>
                <a:srgbClr val="C00000"/>
              </a:solidFill>
            </a:endParaRP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defRPr/>
            </a:pPr>
            <a:endParaRPr lang="fr-FR" altLang="en-US" sz="4800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defRPr/>
            </a:pPr>
            <a:r>
              <a:rPr lang="fr-FR" altLang="en-US" sz="4800" dirty="0" err="1"/>
              <a:t>What</a:t>
            </a:r>
            <a:r>
              <a:rPr lang="fr-FR" altLang="en-US" sz="4800" dirty="0"/>
              <a:t> </a:t>
            </a:r>
            <a:r>
              <a:rPr lang="fr-FR" altLang="en-US" sz="4800" dirty="0" err="1"/>
              <a:t>is</a:t>
            </a:r>
            <a:r>
              <a:rPr lang="fr-FR" altLang="en-US" sz="4800" dirty="0"/>
              <a:t> the </a:t>
            </a:r>
            <a:r>
              <a:rPr lang="fr-FR" altLang="en-US" sz="4800" dirty="0" err="1"/>
              <a:t>wholesale</a:t>
            </a:r>
            <a:r>
              <a:rPr lang="fr-FR" altLang="en-US" sz="4800" dirty="0"/>
              <a:t> </a:t>
            </a:r>
            <a:r>
              <a:rPr lang="fr-FR" altLang="en-US" sz="4800" i="1" dirty="0"/>
              <a:t>resale </a:t>
            </a:r>
            <a:r>
              <a:rPr lang="fr-FR" altLang="en-US" sz="4800" dirty="0" err="1"/>
              <a:t>price</a:t>
            </a:r>
            <a:r>
              <a:rPr lang="fr-FR" altLang="en-US" sz="4800" dirty="0"/>
              <a:t>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C0BA654-8224-BC81-0FF4-DDF101D8B92C}"/>
              </a:ext>
            </a:extLst>
          </p:cNvPr>
          <p:cNvSpPr txBox="1">
            <a:spLocks/>
          </p:cNvSpPr>
          <p:nvPr/>
        </p:nvSpPr>
        <p:spPr bwMode="auto">
          <a:xfrm>
            <a:off x="381000" y="152400"/>
            <a:ext cx="56388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en-GB" sz="8000" b="1" kern="0" dirty="0">
                <a:latin typeface="+mj-lt"/>
                <a:ea typeface="+mj-ea"/>
                <a:cs typeface="ＭＳ Ｐゴシック" pitchFamily="-65" charset="-128"/>
              </a:rPr>
              <a:t>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2EBA4-D25A-195F-EFC2-8AF47A172F85}"/>
              </a:ext>
            </a:extLst>
          </p:cNvPr>
          <p:cNvSpPr txBox="1"/>
          <p:nvPr/>
        </p:nvSpPr>
        <p:spPr>
          <a:xfrm>
            <a:off x="401320" y="1877336"/>
            <a:ext cx="21869400" cy="2905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A service provider in a large pharmacy says that his last wholesale purchase was 20 cartons of 25 tests, at a total cost of </a:t>
            </a:r>
            <a:r>
              <a:rPr lang="en-US" sz="4800" dirty="0">
                <a:solidFill>
                  <a:srgbClr val="C00000"/>
                </a:solidFill>
                <a:highlight>
                  <a:srgbClr val="FFFF00"/>
                </a:highlight>
              </a:rPr>
              <a:t>300,000</a:t>
            </a:r>
            <a:r>
              <a:rPr lang="en-US" sz="4800" dirty="0"/>
              <a:t>.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US" sz="4800" dirty="0"/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What was the wholesale purchase price?</a:t>
            </a:r>
          </a:p>
        </p:txBody>
      </p:sp>
    </p:spTree>
    <p:extLst>
      <p:ext uri="{BB962C8B-B14F-4D97-AF65-F5344CB8AC3E}">
        <p14:creationId xmlns:p14="http://schemas.microsoft.com/office/powerpoint/2010/main" val="38553897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7D2A6-EDA9-B926-C770-6D4191EB5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33400"/>
            <a:ext cx="21717000" cy="2594955"/>
          </a:xfrm>
        </p:spPr>
        <p:txBody>
          <a:bodyPr/>
          <a:lstStyle/>
          <a:p>
            <a:pPr defTabSz="18288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fr-FR" sz="8000" b="1" kern="0" dirty="0">
                <a:latin typeface="+mj-lt"/>
                <a:ea typeface="+mj-ea"/>
                <a:cs typeface="ＭＳ Ｐゴシック" pitchFamily="-65" charset="-128"/>
              </a:rPr>
              <a:t>You </a:t>
            </a:r>
            <a:r>
              <a:rPr lang="fr-FR" sz="8000" b="1" kern="0" dirty="0" err="1">
                <a:latin typeface="+mj-lt"/>
                <a:ea typeface="+mj-ea"/>
                <a:cs typeface="ＭＳ Ｐゴシック" pitchFamily="-65" charset="-128"/>
              </a:rPr>
              <a:t>should</a:t>
            </a:r>
            <a:r>
              <a:rPr lang="fr-FR" sz="8000" b="1" kern="0" dirty="0">
                <a:latin typeface="+mj-lt"/>
                <a:ea typeface="+mj-ea"/>
                <a:cs typeface="ＭＳ Ｐゴシック" pitchFamily="-65" charset="-128"/>
              </a:rPr>
              <a:t> </a:t>
            </a:r>
            <a:r>
              <a:rPr lang="fr-FR" sz="8000" b="1" kern="0" dirty="0" err="1">
                <a:latin typeface="+mj-lt"/>
                <a:ea typeface="+mj-ea"/>
                <a:cs typeface="ＭＳ Ｐゴシック" pitchFamily="-65" charset="-128"/>
              </a:rPr>
              <a:t>now</a:t>
            </a:r>
            <a:r>
              <a:rPr lang="fr-FR" sz="8000" b="1" kern="0" dirty="0">
                <a:latin typeface="+mj-lt"/>
                <a:ea typeface="+mj-ea"/>
                <a:cs typeface="ＭＳ Ｐゴシック" pitchFamily="-65" charset="-128"/>
              </a:rPr>
              <a:t> </a:t>
            </a:r>
            <a:r>
              <a:rPr lang="fr-FR" sz="8000" b="1" kern="0" dirty="0" err="1">
                <a:latin typeface="+mj-lt"/>
                <a:ea typeface="+mj-ea"/>
                <a:cs typeface="ＭＳ Ｐゴシック" pitchFamily="-65" charset="-128"/>
              </a:rPr>
              <a:t>be</a:t>
            </a:r>
            <a:r>
              <a:rPr lang="fr-FR" sz="8000" b="1" kern="0" dirty="0">
                <a:latin typeface="+mj-lt"/>
                <a:ea typeface="+mj-ea"/>
                <a:cs typeface="ＭＳ Ｐゴシック" pitchFamily="-65" charset="-128"/>
              </a:rPr>
              <a:t> able to … </a:t>
            </a:r>
            <a:br>
              <a:rPr lang="fr-FR" sz="8000" b="1" kern="0" dirty="0">
                <a:latin typeface="+mj-lt"/>
                <a:ea typeface="+mj-ea"/>
                <a:cs typeface="ＭＳ Ｐゴシック" pitchFamily="-65" charset="-128"/>
              </a:rPr>
            </a:br>
            <a:r>
              <a:rPr lang="fr-FR" sz="8000" kern="0" dirty="0" err="1">
                <a:latin typeface="+mj-lt"/>
                <a:ea typeface="+mj-ea"/>
                <a:cs typeface="ＭＳ Ｐゴシック" pitchFamily="-65" charset="-128"/>
              </a:rPr>
              <a:t>fill</a:t>
            </a:r>
            <a:r>
              <a:rPr lang="fr-FR" sz="8000" kern="0" dirty="0">
                <a:latin typeface="+mj-lt"/>
                <a:ea typeface="+mj-ea"/>
                <a:cs typeface="ＭＳ Ｐゴシック" pitchFamily="-65" charset="-128"/>
              </a:rPr>
              <a:t> in the RDT audit </a:t>
            </a:r>
            <a:r>
              <a:rPr lang="fr-FR" sz="8000" kern="0" dirty="0" err="1">
                <a:latin typeface="+mj-lt"/>
                <a:ea typeface="+mj-ea"/>
                <a:cs typeface="ＭＳ Ｐゴシック" pitchFamily="-65" charset="-128"/>
              </a:rPr>
              <a:t>form</a:t>
            </a:r>
            <a:r>
              <a:rPr lang="fr-FR" sz="8000" kern="0" dirty="0">
                <a:latin typeface="+mj-lt"/>
                <a:ea typeface="+mj-ea"/>
                <a:cs typeface="ＭＳ Ｐゴシック" pitchFamily="-65" charset="-128"/>
              </a:rPr>
              <a:t> </a:t>
            </a:r>
            <a:r>
              <a:rPr lang="fr-FR" sz="8000" kern="0" dirty="0" err="1">
                <a:latin typeface="+mj-lt"/>
                <a:ea typeface="+mj-ea"/>
                <a:cs typeface="ＭＳ Ｐゴシック" pitchFamily="-65" charset="-128"/>
              </a:rPr>
              <a:t>correctly</a:t>
            </a:r>
            <a:endParaRPr lang="fr-FR" sz="8000" kern="0" dirty="0">
              <a:latin typeface="+mj-lt"/>
              <a:ea typeface="+mj-ea"/>
              <a:cs typeface="ＭＳ Ｐゴシック" pitchFamily="-65" charset="-128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81000" y="5867400"/>
            <a:ext cx="15544800" cy="6512552"/>
          </a:xfrm>
          <a:prstGeom prst="rect">
            <a:avLst/>
          </a:prstGeom>
        </p:spPr>
        <p:txBody>
          <a:bodyPr/>
          <a:lstStyle>
            <a:lvl1pPr marL="457200" indent="-457200" algn="l" defTabSz="18288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3200" b="0" i="0" kern="1200" cap="none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b="0" i="0" kern="1200" baseline="0" dirty="0" smtClean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2pPr>
            <a:lvl3pPr marL="2400300" indent="-5715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b="0" i="0" kern="1200" baseline="0" dirty="0" smtClean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b="0" i="0" kern="1200" baseline="0" dirty="0" smtClean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b="0" i="0" kern="1200" baseline="0" dirty="0" smtClean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9976" indent="-914400">
              <a:spcBef>
                <a:spcPts val="100"/>
              </a:spcBef>
              <a:spcAft>
                <a:spcPts val="500"/>
              </a:spcAft>
              <a:buFont typeface="Wingdings" panose="05000000000000000000" pitchFamily="2" charset="2"/>
              <a:buChar char="ü"/>
              <a:defRPr/>
            </a:pPr>
            <a:r>
              <a:rPr lang="fr-FR" sz="4800" b="1" dirty="0" err="1">
                <a:solidFill>
                  <a:schemeClr val="tx2"/>
                </a:solidFill>
              </a:rPr>
              <a:t>Recognize</a:t>
            </a:r>
            <a:r>
              <a:rPr lang="fr-FR" sz="4800" b="1" dirty="0">
                <a:solidFill>
                  <a:schemeClr val="tx2"/>
                </a:solidFill>
              </a:rPr>
              <a:t> </a:t>
            </a:r>
            <a:r>
              <a:rPr lang="fr-FR" sz="4800" dirty="0">
                <a:solidFill>
                  <a:schemeClr val="tx2"/>
                </a:solidFill>
              </a:rPr>
              <a:t>a </a:t>
            </a:r>
            <a:r>
              <a:rPr lang="fr-FR" sz="4800" dirty="0" err="1">
                <a:solidFill>
                  <a:schemeClr val="tx2"/>
                </a:solidFill>
              </a:rPr>
              <a:t>rapid</a:t>
            </a:r>
            <a:r>
              <a:rPr lang="fr-FR" sz="4800" dirty="0">
                <a:solidFill>
                  <a:schemeClr val="tx2"/>
                </a:solidFill>
              </a:rPr>
              <a:t> diagnostic test.</a:t>
            </a:r>
          </a:p>
          <a:p>
            <a:pPr marL="1069976" indent="-914400">
              <a:spcBef>
                <a:spcPts val="100"/>
              </a:spcBef>
              <a:spcAft>
                <a:spcPts val="500"/>
              </a:spcAft>
              <a:buFont typeface="Wingdings" panose="05000000000000000000" pitchFamily="2" charset="2"/>
              <a:buChar char="ü"/>
              <a:defRPr/>
            </a:pPr>
            <a:endParaRPr lang="fr-FR" sz="4800" dirty="0">
              <a:solidFill>
                <a:schemeClr val="tx2"/>
              </a:solidFill>
            </a:endParaRPr>
          </a:p>
          <a:p>
            <a:pPr marL="1069976" indent="-914400">
              <a:spcBef>
                <a:spcPts val="100"/>
              </a:spcBef>
              <a:spcAft>
                <a:spcPts val="500"/>
              </a:spcAft>
              <a:buFont typeface="Wingdings" panose="05000000000000000000" pitchFamily="2" charset="2"/>
              <a:buChar char="ü"/>
              <a:defRPr/>
            </a:pPr>
            <a:r>
              <a:rPr lang="fr-FR" sz="4800" b="1" dirty="0">
                <a:solidFill>
                  <a:schemeClr val="tx2"/>
                </a:solidFill>
              </a:rPr>
              <a:t>Complete all sections of the </a:t>
            </a:r>
            <a:r>
              <a:rPr lang="fr-FR" sz="4800" dirty="0">
                <a:solidFill>
                  <a:schemeClr val="tx2"/>
                </a:solidFill>
              </a:rPr>
              <a:t>RDT audit </a:t>
            </a:r>
            <a:r>
              <a:rPr lang="fr-FR" sz="4800" dirty="0" err="1">
                <a:solidFill>
                  <a:schemeClr val="tx2"/>
                </a:solidFill>
              </a:rPr>
              <a:t>form</a:t>
            </a:r>
            <a:r>
              <a:rPr lang="fr-FR" sz="4800" dirty="0">
                <a:solidFill>
                  <a:schemeClr val="tx2"/>
                </a:solidFill>
              </a:rPr>
              <a:t> on </a:t>
            </a:r>
            <a:r>
              <a:rPr lang="fr-FR" sz="4800" dirty="0" err="1">
                <a:solidFill>
                  <a:schemeClr val="tx2"/>
                </a:solidFill>
              </a:rPr>
              <a:t>paper</a:t>
            </a:r>
            <a:r>
              <a:rPr lang="fr-FR" sz="4800" dirty="0">
                <a:solidFill>
                  <a:schemeClr val="tx2"/>
                </a:solidFill>
              </a:rPr>
              <a:t>.</a:t>
            </a:r>
          </a:p>
          <a:p>
            <a:pPr marL="1069976" indent="-914400">
              <a:spcBef>
                <a:spcPts val="100"/>
              </a:spcBef>
              <a:spcAft>
                <a:spcPts val="500"/>
              </a:spcAft>
              <a:buFont typeface="Wingdings" panose="05000000000000000000" pitchFamily="2" charset="2"/>
              <a:buChar char="ü"/>
              <a:defRPr/>
            </a:pPr>
            <a:endParaRPr lang="fr-FR" sz="4800" dirty="0">
              <a:solidFill>
                <a:schemeClr val="tx2"/>
              </a:solidFill>
            </a:endParaRPr>
          </a:p>
          <a:p>
            <a:pPr marL="1069976" indent="-914400">
              <a:spcBef>
                <a:spcPts val="100"/>
              </a:spcBef>
              <a:spcAft>
                <a:spcPts val="500"/>
              </a:spcAft>
              <a:buFont typeface="Wingdings" panose="05000000000000000000" pitchFamily="2" charset="2"/>
              <a:buChar char="ü"/>
              <a:defRPr/>
            </a:pPr>
            <a:endParaRPr lang="fr-FR" sz="4800" dirty="0">
              <a:solidFill>
                <a:schemeClr val="tx2"/>
              </a:solidFill>
            </a:endParaRPr>
          </a:p>
          <a:p>
            <a:pPr marL="1298576" indent="-1143000" algn="ctr">
              <a:spcBef>
                <a:spcPts val="100"/>
              </a:spcBef>
              <a:spcAft>
                <a:spcPts val="500"/>
              </a:spcAft>
              <a:buFont typeface="Wingdings" panose="05000000000000000000" pitchFamily="2" charset="2"/>
              <a:buChar char="ü"/>
              <a:defRPr/>
            </a:pPr>
            <a:endParaRPr lang="fr-FR" sz="4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6400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489C2F-9F77-5078-AC2D-257D4E7DA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2">
            <a:extLst>
              <a:ext uri="{FF2B5EF4-FFF2-40B4-BE49-F238E27FC236}">
                <a16:creationId xmlns:a16="http://schemas.microsoft.com/office/drawing/2014/main" id="{AB47E49C-DD96-C66F-E020-B6C0137D650A}"/>
              </a:ext>
            </a:extLst>
          </p:cNvPr>
          <p:cNvSpPr/>
          <p:nvPr/>
        </p:nvSpPr>
        <p:spPr>
          <a:xfrm rot="5400000" flipV="1">
            <a:off x="0" y="0"/>
            <a:ext cx="13716000" cy="13716000"/>
          </a:xfrm>
          <a:custGeom>
            <a:avLst/>
            <a:gdLst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0 w 12212728"/>
              <a:gd name="connsiteY3" fmla="*/ 10471338 h 10471338"/>
              <a:gd name="connsiteX4" fmla="*/ 0 w 12212728"/>
              <a:gd name="connsiteY4" fmla="*/ 0 h 10471338"/>
              <a:gd name="connsiteX0" fmla="*/ 0 w 12212728"/>
              <a:gd name="connsiteY0" fmla="*/ 0 h 10471338"/>
              <a:gd name="connsiteX1" fmla="*/ 12212728 w 12212728"/>
              <a:gd name="connsiteY1" fmla="*/ 0 h 10471338"/>
              <a:gd name="connsiteX2" fmla="*/ 12212728 w 12212728"/>
              <a:gd name="connsiteY2" fmla="*/ 10471338 h 10471338"/>
              <a:gd name="connsiteX3" fmla="*/ 5569527 w 12212728"/>
              <a:gd name="connsiteY3" fmla="*/ 4777120 h 10471338"/>
              <a:gd name="connsiteX4" fmla="*/ 0 w 12212728"/>
              <a:gd name="connsiteY4" fmla="*/ 0 h 10471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2728" h="10471338">
                <a:moveTo>
                  <a:pt x="0" y="0"/>
                </a:moveTo>
                <a:lnTo>
                  <a:pt x="12212728" y="0"/>
                </a:lnTo>
                <a:lnTo>
                  <a:pt x="12212728" y="10471338"/>
                </a:lnTo>
                <a:lnTo>
                  <a:pt x="5569527" y="47771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alpha val="70000"/>
            </a:schemeClr>
          </a:solidFill>
          <a:ln>
            <a:solidFill>
              <a:schemeClr val="accent5"/>
            </a:solidFill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>
                <a:latin typeface="Poppins Black" pitchFamily="2" charset="77"/>
              </a:rPr>
              <a:t> </a:t>
            </a:r>
            <a:endParaRPr lang="ru-RU">
              <a:latin typeface="Roboto Light" panose="02000000000000000000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E83214-A594-B160-6242-A4D0A3A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7634" y="327660"/>
            <a:ext cx="8591036" cy="1210588"/>
          </a:xfrm>
        </p:spPr>
        <p:txBody>
          <a:bodyPr/>
          <a:lstStyle/>
          <a:p>
            <a:pPr algn="ctr"/>
            <a:r>
              <a:rPr lang="en-US" sz="8000" dirty="0">
                <a:solidFill>
                  <a:schemeClr val="accent6"/>
                </a:solidFill>
              </a:rPr>
              <a:t>Activity 6</a:t>
            </a:r>
          </a:p>
        </p:txBody>
      </p:sp>
      <p:pic>
        <p:nvPicPr>
          <p:cNvPr id="9" name="Graphic 8" descr="CheckList with solid fill">
            <a:extLst>
              <a:ext uri="{FF2B5EF4-FFF2-40B4-BE49-F238E27FC236}">
                <a16:creationId xmlns:a16="http://schemas.microsoft.com/office/drawing/2014/main" id="{C34E0004-807A-8AAD-B23A-3BEA1D6AC2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6660" y="6858000"/>
            <a:ext cx="5671340" cy="5671340"/>
          </a:xfrm>
          <a:prstGeom prst="rect">
            <a:avLst/>
          </a:prstGeom>
        </p:spPr>
      </p:pic>
      <p:sp>
        <p:nvSpPr>
          <p:cNvPr id="2" name="Rectangle 3">
            <a:extLst>
              <a:ext uri="{FF2B5EF4-FFF2-40B4-BE49-F238E27FC236}">
                <a16:creationId xmlns:a16="http://schemas.microsoft.com/office/drawing/2014/main" id="{03EE7F24-A166-B70E-DE7C-F74682EC3D75}"/>
              </a:ext>
            </a:extLst>
          </p:cNvPr>
          <p:cNvSpPr txBox="1">
            <a:spLocks noChangeArrowheads="1"/>
          </p:cNvSpPr>
          <p:nvPr/>
        </p:nvSpPr>
        <p:spPr>
          <a:xfrm>
            <a:off x="13411200" y="8565386"/>
            <a:ext cx="10738090" cy="546303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457200" indent="-457200" algn="l" defTabSz="18288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3200" b="0" i="0" kern="1200" cap="none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b="0" i="0" kern="1200" baseline="0" dirty="0" smtClean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2pPr>
            <a:lvl3pPr marL="2400300" indent="-5715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b="0" i="0" kern="1200" baseline="0" dirty="0" smtClean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b="0" i="0" kern="1200" baseline="0" dirty="0" smtClean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b="0" i="0" kern="1200" baseline="0" dirty="0" smtClean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00"/>
              </a:spcBef>
              <a:spcAft>
                <a:spcPts val="500"/>
              </a:spcAft>
              <a:buNone/>
            </a:pPr>
            <a:r>
              <a:rPr lang="en-US" sz="4000" dirty="0">
                <a:solidFill>
                  <a:schemeClr val="accent4"/>
                </a:solidFill>
              </a:rPr>
              <a:t>Note for facilitators: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000" dirty="0">
                <a:solidFill>
                  <a:schemeClr val="accent4"/>
                </a:solidFill>
                <a:ea typeface="Roboto Light"/>
                <a:cs typeface="Poppins Light"/>
              </a:rPr>
              <a:t>Use the images that follow the instructions on the next slide. 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000" dirty="0">
                <a:solidFill>
                  <a:schemeClr val="accent4"/>
                </a:solidFill>
                <a:ea typeface="Roboto Light"/>
                <a:cs typeface="Poppins Light"/>
              </a:rPr>
              <a:t>Give approx. 5 minutes per product.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000" dirty="0">
                <a:solidFill>
                  <a:schemeClr val="accent4"/>
                </a:solidFill>
                <a:ea typeface="Roboto Light"/>
                <a:cs typeface="Poppins Light"/>
              </a:rPr>
              <a:t>The correct information is provided after the images.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000" dirty="0">
                <a:solidFill>
                  <a:schemeClr val="accent4"/>
                </a:solidFill>
                <a:ea typeface="Roboto Light"/>
                <a:cs typeface="Poppins Light"/>
              </a:rPr>
              <a:t>Ask data collectors to complete “worksheet 6.”</a:t>
            </a:r>
          </a:p>
          <a:p>
            <a:pPr marL="0" indent="0">
              <a:spcBef>
                <a:spcPts val="100"/>
              </a:spcBef>
              <a:spcAft>
                <a:spcPts val="500"/>
              </a:spcAft>
              <a:buNone/>
            </a:pPr>
            <a:endParaRPr lang="en-US" sz="4000" dirty="0">
              <a:solidFill>
                <a:schemeClr val="accent4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B377CDC-4CC9-EA02-8E5E-0DE5E2E80E0B}"/>
              </a:ext>
            </a:extLst>
          </p:cNvPr>
          <p:cNvSpPr txBox="1">
            <a:spLocks/>
          </p:cNvSpPr>
          <p:nvPr/>
        </p:nvSpPr>
        <p:spPr>
          <a:xfrm>
            <a:off x="8839200" y="1632228"/>
            <a:ext cx="15882140" cy="8314412"/>
          </a:xfrm>
          <a:prstGeom prst="rect">
            <a:avLst/>
          </a:prstGeom>
        </p:spPr>
        <p:txBody>
          <a:bodyPr vert="horz" wrap="square" lIns="182880" tIns="91440" rIns="182880" bIns="91440" rtlCol="0" anchor="t">
            <a:no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1000"/>
              </a:spcAft>
              <a:buFont typeface="Arial" panose="020B0604020202020204" pitchFamily="34" charset="0"/>
              <a:buNone/>
              <a:defRPr sz="3200" b="0" i="0" kern="1200" cap="none" baseline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9144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5600" b="0" i="0" kern="120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2pPr>
            <a:lvl3pPr marL="18288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800" b="0" i="0" kern="120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3pPr>
            <a:lvl4pPr marL="27432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b="0" i="0" kern="120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4pPr>
            <a:lvl5pPr marL="36576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b="0" i="0" kern="120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5pPr>
            <a:lvl6pPr marL="45720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000" dirty="0"/>
              <a:t>This is a quick test to see what we have learnt: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endParaRPr lang="en-US" sz="4000" dirty="0"/>
          </a:p>
          <a:p>
            <a:pPr marL="571500" indent="-5715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 following slides have pictures of 3 different RDTs.</a:t>
            </a:r>
          </a:p>
          <a:p>
            <a:pPr marL="571500" indent="-5715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Complete an audit form for each RDT, using the information on the slide.</a:t>
            </a:r>
          </a:p>
          <a:p>
            <a:pPr marL="571500" indent="-5715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Do not discuss your answers – complete the form in silence.</a:t>
            </a:r>
          </a:p>
          <a:p>
            <a:pPr marL="571500" indent="-5715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We will mark your answers and give feedback (please put your name on each form, along with RDTs A, B, C, ...).</a:t>
            </a:r>
          </a:p>
          <a:p>
            <a:pPr>
              <a:spcBef>
                <a:spcPts val="100"/>
              </a:spcBef>
              <a:spcAft>
                <a:spcPts val="500"/>
              </a:spcAft>
            </a:pPr>
            <a:endParaRPr lang="en-US" sz="4000" dirty="0"/>
          </a:p>
          <a:p>
            <a:pPr>
              <a:spcBef>
                <a:spcPts val="100"/>
              </a:spcBef>
              <a:spcAft>
                <a:spcPts val="500"/>
              </a:spcAft>
            </a:pPr>
            <a:r>
              <a:rPr lang="en-US" sz="4000" dirty="0"/>
              <a:t>Aim: to assess progress and identify areas where the group needs more training (if any!).</a:t>
            </a:r>
          </a:p>
        </p:txBody>
      </p:sp>
    </p:spTree>
    <p:extLst>
      <p:ext uri="{BB962C8B-B14F-4D97-AF65-F5344CB8AC3E}">
        <p14:creationId xmlns:p14="http://schemas.microsoft.com/office/powerpoint/2010/main" val="4250071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42D50E8-64CF-F3A3-981A-FAAEB430F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5D26790-A41D-2ACE-FF75-3E3C4260C157}"/>
              </a:ext>
            </a:extLst>
          </p:cNvPr>
          <p:cNvSpPr txBox="1">
            <a:spLocks/>
          </p:cNvSpPr>
          <p:nvPr/>
        </p:nvSpPr>
        <p:spPr bwMode="auto">
          <a:xfrm>
            <a:off x="228600" y="40200"/>
            <a:ext cx="18288000" cy="186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</a:bodyPr>
          <a:lstStyle/>
          <a:p>
            <a:pPr eaLnBrk="0" hangingPunct="0">
              <a:defRPr/>
            </a:pPr>
            <a:r>
              <a:rPr lang="fr-FR" sz="8000" b="1" kern="0" dirty="0">
                <a:latin typeface="+mj-lt"/>
              </a:rPr>
              <a:t>TRAINER NOTES</a:t>
            </a:r>
            <a:endParaRPr lang="en-US" sz="8000" b="1" kern="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157087-8315-B18A-FF4C-DEFCE0E71E12}"/>
              </a:ext>
            </a:extLst>
          </p:cNvPr>
          <p:cNvSpPr txBox="1"/>
          <p:nvPr/>
        </p:nvSpPr>
        <p:spPr>
          <a:xfrm>
            <a:off x="533400" y="1905000"/>
            <a:ext cx="21488400" cy="28284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b="1" dirty="0">
                <a:ea typeface="+mj-ea"/>
                <a:cs typeface="+mj-cs"/>
              </a:rPr>
              <a:t>Objective: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dirty="0"/>
              <a:t>Enable data collectors to recognize RDTs and correctly complete the audit sheet, including: brand, antigen, parasite, manufacturer, stock, price, and packaging.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D79FD4-882D-3E80-08AA-7A2A1EA7F80A}"/>
              </a:ext>
            </a:extLst>
          </p:cNvPr>
          <p:cNvSpPr txBox="1"/>
          <p:nvPr/>
        </p:nvSpPr>
        <p:spPr>
          <a:xfrm>
            <a:off x="510540" y="4953000"/>
            <a:ext cx="21496020" cy="83776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None/>
            </a:pPr>
            <a:r>
              <a:rPr lang="en-US" sz="4800" b="1" dirty="0">
                <a:ea typeface="+mj-ea"/>
                <a:cs typeface="+mj-cs"/>
              </a:rPr>
              <a:t>Prompts &amp; Answers:</a:t>
            </a:r>
          </a:p>
          <a:p>
            <a:pPr marL="265113" indent="-265113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i="1" dirty="0"/>
              <a:t>What is an RDT?</a:t>
            </a:r>
            <a:br>
              <a:rPr lang="en-US" sz="4800" i="1" dirty="0"/>
            </a:br>
            <a:r>
              <a:rPr lang="en-US" sz="4800" i="1" dirty="0">
                <a:sym typeface="Wingdings" panose="05000000000000000000" pitchFamily="2" charset="2"/>
              </a:rPr>
              <a:t></a:t>
            </a:r>
            <a:r>
              <a:rPr lang="en-US" sz="4800" i="1" dirty="0"/>
              <a:t> A rapid test for malaria using a small blood sample; result in ~15–20 minutes.</a:t>
            </a:r>
            <a:endParaRPr lang="en-US" sz="4800" dirty="0"/>
          </a:p>
          <a:p>
            <a:pPr marL="360363" indent="-360363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i="1" dirty="0"/>
              <a:t>What are the information to collect for RDTs?</a:t>
            </a:r>
            <a:br>
              <a:rPr lang="en-US" sz="4800" i="1" dirty="0"/>
            </a:br>
            <a:r>
              <a:rPr lang="en-US" sz="4800" i="1" dirty="0"/>
              <a:t>- Brand name (e.g., First Response),</a:t>
            </a:r>
            <a:br>
              <a:rPr lang="en-US" sz="4800" i="1" dirty="0"/>
            </a:br>
            <a:r>
              <a:rPr lang="en-US" sz="4800" i="1" dirty="0"/>
              <a:t>- Parasite type (e.g., </a:t>
            </a:r>
            <a:r>
              <a:rPr lang="en-US" sz="4800" i="1" dirty="0" err="1"/>
              <a:t>Pf</a:t>
            </a:r>
            <a:r>
              <a:rPr lang="en-US" sz="4800" i="1" dirty="0"/>
              <a:t>, </a:t>
            </a:r>
            <a:r>
              <a:rPr lang="en-US" sz="4800" i="1" dirty="0" err="1"/>
              <a:t>Pf</a:t>
            </a:r>
            <a:r>
              <a:rPr lang="en-US" sz="4800" i="1" dirty="0"/>
              <a:t>/</a:t>
            </a:r>
            <a:r>
              <a:rPr lang="en-US" sz="4800" i="1" dirty="0" err="1"/>
              <a:t>Pv</a:t>
            </a:r>
            <a:r>
              <a:rPr lang="en-US" sz="4800" i="1" dirty="0"/>
              <a:t>, Pan),</a:t>
            </a:r>
            <a:br>
              <a:rPr lang="en-US" sz="4800" i="1" dirty="0"/>
            </a:br>
            <a:r>
              <a:rPr lang="en-US" sz="4800" i="1" dirty="0"/>
              <a:t>- Antigen detected (e.g., HRP2, </a:t>
            </a:r>
            <a:r>
              <a:rPr lang="en-US" sz="4800" i="1" dirty="0" err="1"/>
              <a:t>pLDH</a:t>
            </a:r>
            <a:r>
              <a:rPr lang="en-US" sz="4800" i="1" dirty="0"/>
              <a:t>),</a:t>
            </a:r>
            <a:br>
              <a:rPr lang="en-US" sz="4800" i="1" dirty="0"/>
            </a:br>
            <a:r>
              <a:rPr lang="en-US" sz="4800" i="1" dirty="0"/>
              <a:t>- Manufacturer &amp; country,</a:t>
            </a:r>
            <a:br>
              <a:rPr lang="en-US" sz="4800" i="1" dirty="0"/>
            </a:br>
            <a:r>
              <a:rPr lang="en-US" sz="4800" i="1" dirty="0"/>
              <a:t>- Quantity sold in last 7 days, stockout in 3 months, price (in-house/take-away)</a:t>
            </a:r>
            <a:endParaRPr lang="en-US" sz="4800" dirty="0"/>
          </a:p>
          <a:p>
            <a:pPr marL="360363" indent="-360363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800" i="1" dirty="0"/>
              <a:t>How to record in-house vs. take-away prices?</a:t>
            </a:r>
            <a:br>
              <a:rPr lang="en-US" sz="4800" i="1" dirty="0"/>
            </a:br>
            <a:r>
              <a:rPr lang="en-US" sz="4800" i="1" dirty="0">
                <a:sym typeface="Wingdings" panose="05000000000000000000" pitchFamily="2" charset="2"/>
              </a:rPr>
              <a:t> </a:t>
            </a:r>
            <a:r>
              <a:rPr lang="en-US" sz="4800" i="1" dirty="0"/>
              <a:t>In-house = test + consultation; 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800" i="1" dirty="0">
                <a:sym typeface="Wingdings" panose="05000000000000000000" pitchFamily="2" charset="2"/>
              </a:rPr>
              <a:t>    </a:t>
            </a:r>
            <a:r>
              <a:rPr lang="en-US" sz="4800" i="1" dirty="0"/>
              <a:t>Take-away = RDT only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582518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15AAF-676F-AF1E-08A3-A72DBDFED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356" y="493597"/>
            <a:ext cx="10058400" cy="1210588"/>
          </a:xfrm>
        </p:spPr>
        <p:txBody>
          <a:bodyPr/>
          <a:lstStyle/>
          <a:p>
            <a:r>
              <a:rPr lang="en-US" sz="8000" dirty="0"/>
              <a:t>RDT A</a:t>
            </a:r>
          </a:p>
        </p:txBody>
      </p:sp>
      <p:pic>
        <p:nvPicPr>
          <p:cNvPr id="4" name="Image 3" descr="Une image contenant texte, Police, capture d’écran, logo&#10;&#10;Description générée automatiquement">
            <a:extLst>
              <a:ext uri="{FF2B5EF4-FFF2-40B4-BE49-F238E27FC236}">
                <a16:creationId xmlns:a16="http://schemas.microsoft.com/office/drawing/2014/main" id="{7E8F2F89-311A-5BFC-4AA9-27F319D86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1504" y="4497243"/>
            <a:ext cx="7268936" cy="5449397"/>
          </a:xfrm>
          <a:prstGeom prst="rect">
            <a:avLst/>
          </a:prstGeom>
        </p:spPr>
      </p:pic>
      <p:pic>
        <p:nvPicPr>
          <p:cNvPr id="5" name="Image 4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5AA3CA4E-23C2-ABB7-034A-39D27C9F7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248" y="10194022"/>
            <a:ext cx="21539200" cy="2953870"/>
          </a:xfrm>
          <a:prstGeom prst="rect">
            <a:avLst/>
          </a:prstGeom>
        </p:spPr>
      </p:pic>
      <p:pic>
        <p:nvPicPr>
          <p:cNvPr id="6" name="Image 5" descr="Une image contenant texte, Rectangle, Lilas, Produit en papier&#10;&#10;Description générée automatiquement">
            <a:extLst>
              <a:ext uri="{FF2B5EF4-FFF2-40B4-BE49-F238E27FC236}">
                <a16:creationId xmlns:a16="http://schemas.microsoft.com/office/drawing/2014/main" id="{00D84280-D881-AFF8-168C-29D729E22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0" y="5791200"/>
            <a:ext cx="6858000" cy="4160520"/>
          </a:xfrm>
          <a:prstGeom prst="rect">
            <a:avLst/>
          </a:prstGeom>
        </p:spPr>
      </p:pic>
      <p:sp>
        <p:nvSpPr>
          <p:cNvPr id="7" name="TextBox 7">
            <a:extLst>
              <a:ext uri="{FF2B5EF4-FFF2-40B4-BE49-F238E27FC236}">
                <a16:creationId xmlns:a16="http://schemas.microsoft.com/office/drawing/2014/main" id="{E9741ACD-718C-8919-EF1F-812B6E685804}"/>
              </a:ext>
            </a:extLst>
          </p:cNvPr>
          <p:cNvSpPr txBox="1"/>
          <p:nvPr/>
        </p:nvSpPr>
        <p:spPr>
          <a:xfrm>
            <a:off x="404316" y="1736947"/>
            <a:ext cx="22166124" cy="4524315"/>
          </a:xfrm>
          <a:prstGeom prst="rect">
            <a:avLst/>
          </a:prstGeom>
          <a:noFill/>
        </p:spPr>
        <p:txBody>
          <a:bodyPr wrap="square" lIns="182880" tIns="91440" rIns="182880" bIns="9144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000" b="1" dirty="0"/>
              <a:t>The provider tells you: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Last week they sold 7 units of these, but usually they sell 2 per week.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Each one costs a customer </a:t>
            </a:r>
            <a:r>
              <a:rPr lang="en-US" sz="4000" dirty="0">
                <a:solidFill>
                  <a:srgbClr val="C00000"/>
                </a:solidFill>
                <a:highlight>
                  <a:srgbClr val="FFFF00"/>
                </a:highlight>
              </a:rPr>
              <a:t>2,000XXX</a:t>
            </a:r>
            <a:r>
              <a:rPr lang="en-US" sz="4000" dirty="0"/>
              <a:t> and the service was </a:t>
            </a:r>
            <a:r>
              <a:rPr lang="en-US" sz="4000" dirty="0">
                <a:solidFill>
                  <a:srgbClr val="C00000"/>
                </a:solidFill>
                <a:highlight>
                  <a:srgbClr val="FFFF00"/>
                </a:highlight>
              </a:rPr>
              <a:t>500XXX</a:t>
            </a:r>
            <a:r>
              <a:rPr lang="en-US" sz="4000" dirty="0"/>
              <a:t> for adult and free for kids.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There have been no stockouts. 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They do not sell to other outlets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They refuse to tell you about their wholesale volume or prices. 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C36869-DDF8-0E31-200D-3E7D45E66A32}"/>
              </a:ext>
            </a:extLst>
          </p:cNvPr>
          <p:cNvSpPr txBox="1"/>
          <p:nvPr/>
        </p:nvSpPr>
        <p:spPr>
          <a:xfrm>
            <a:off x="4158448" y="612666"/>
            <a:ext cx="14782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  <a:highlight>
                  <a:srgbClr val="FFFF00"/>
                </a:highlight>
              </a:rPr>
              <a:t>Note: Update slides with the currency of your country. </a:t>
            </a:r>
          </a:p>
        </p:txBody>
      </p:sp>
    </p:spTree>
    <p:extLst>
      <p:ext uri="{BB962C8B-B14F-4D97-AF65-F5344CB8AC3E}">
        <p14:creationId xmlns:p14="http://schemas.microsoft.com/office/powerpoint/2010/main" val="12069820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15AAF-676F-AF1E-08A3-A72DBDFED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29" y="397383"/>
            <a:ext cx="10058400" cy="1210588"/>
          </a:xfrm>
        </p:spPr>
        <p:txBody>
          <a:bodyPr/>
          <a:lstStyle/>
          <a:p>
            <a:r>
              <a:rPr lang="en-US" sz="8000" dirty="0"/>
              <a:t>RDT B</a:t>
            </a:r>
          </a:p>
        </p:txBody>
      </p:sp>
      <p:pic>
        <p:nvPicPr>
          <p:cNvPr id="3" name="Image 2" descr="Une image contenant texte, Approvisionnement général, plastique, intérieur&#10;&#10;Description générée automatiquement">
            <a:extLst>
              <a:ext uri="{FF2B5EF4-FFF2-40B4-BE49-F238E27FC236}">
                <a16:creationId xmlns:a16="http://schemas.microsoft.com/office/drawing/2014/main" id="{DA0C45EF-D633-4A90-E477-8F060C3F4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3700" y="1734379"/>
            <a:ext cx="8001000" cy="5986361"/>
          </a:xfrm>
          <a:prstGeom prst="rect">
            <a:avLst/>
          </a:prstGeom>
        </p:spPr>
      </p:pic>
      <p:pic>
        <p:nvPicPr>
          <p:cNvPr id="7" name="Image 6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B8C6173D-9671-0485-68D8-271B4780D2C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0109" y="7846196"/>
            <a:ext cx="14516098" cy="5078198"/>
          </a:xfrm>
          <a:prstGeom prst="rect">
            <a:avLst/>
          </a:prstGeom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76F752AD-9FCA-0E5C-EF24-96D0CDB90CE3}"/>
              </a:ext>
            </a:extLst>
          </p:cNvPr>
          <p:cNvSpPr txBox="1"/>
          <p:nvPr/>
        </p:nvSpPr>
        <p:spPr>
          <a:xfrm>
            <a:off x="322580" y="1996408"/>
            <a:ext cx="14020800" cy="5632311"/>
          </a:xfrm>
          <a:prstGeom prst="rect">
            <a:avLst/>
          </a:prstGeom>
          <a:noFill/>
        </p:spPr>
        <p:txBody>
          <a:bodyPr wrap="square" lIns="182880" tIns="91440" rIns="182880" bIns="9144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000" b="1" dirty="0"/>
              <a:t>The provider tells you: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Last week they sold 2 units of these.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Each one costs a customer </a:t>
            </a:r>
            <a:r>
              <a:rPr lang="en-US" sz="4000" dirty="0">
                <a:solidFill>
                  <a:srgbClr val="C00000"/>
                </a:solidFill>
                <a:highlight>
                  <a:srgbClr val="FFFF00"/>
                </a:highlight>
              </a:rPr>
              <a:t>1,000XXX</a:t>
            </a:r>
            <a:r>
              <a:rPr lang="en-US" sz="4000" dirty="0"/>
              <a:t> to take away. They do not do testing in this outlet.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They did not have them in stock in February.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They do not sell to other outlets.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They buy boxes of them wholesale for </a:t>
            </a:r>
            <a:r>
              <a:rPr lang="en-US" sz="4000" dirty="0">
                <a:solidFill>
                  <a:srgbClr val="C00000"/>
                </a:solidFill>
                <a:highlight>
                  <a:srgbClr val="FFFF00"/>
                </a:highlight>
              </a:rPr>
              <a:t>9000XXX</a:t>
            </a:r>
            <a:r>
              <a:rPr lang="en-US" sz="4000" dirty="0"/>
              <a:t> but don’t tell you how many they buy.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US" sz="4000" dirty="0"/>
          </a:p>
        </p:txBody>
      </p:sp>
      <p:pic>
        <p:nvPicPr>
          <p:cNvPr id="5" name="Image 6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DDD9B447-A295-5366-588E-9FA35CDC2BF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478760" y="8686800"/>
            <a:ext cx="8001000" cy="42375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43313B-544B-AE5A-BD27-73341860ECC9}"/>
              </a:ext>
            </a:extLst>
          </p:cNvPr>
          <p:cNvSpPr txBox="1"/>
          <p:nvPr/>
        </p:nvSpPr>
        <p:spPr>
          <a:xfrm>
            <a:off x="3941649" y="361284"/>
            <a:ext cx="155376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  <a:highlight>
                  <a:srgbClr val="FFFF00"/>
                </a:highlight>
              </a:rPr>
              <a:t>Note: Update slides with the currency of your country. </a:t>
            </a:r>
          </a:p>
        </p:txBody>
      </p:sp>
    </p:spTree>
    <p:extLst>
      <p:ext uri="{BB962C8B-B14F-4D97-AF65-F5344CB8AC3E}">
        <p14:creationId xmlns:p14="http://schemas.microsoft.com/office/powerpoint/2010/main" val="35644885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15AAF-676F-AF1E-08A3-A72DBDFED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378" y="533400"/>
            <a:ext cx="10058400" cy="1210588"/>
          </a:xfrm>
        </p:spPr>
        <p:txBody>
          <a:bodyPr/>
          <a:lstStyle/>
          <a:p>
            <a:r>
              <a:rPr lang="en-US" sz="8000" dirty="0"/>
              <a:t>RDT C</a:t>
            </a:r>
          </a:p>
        </p:txBody>
      </p:sp>
      <p:pic>
        <p:nvPicPr>
          <p:cNvPr id="4" name="Image 3" descr="Une image contenant texte, Publication, Approvisionnement général&#10;&#10;Description générée automatiquement">
            <a:extLst>
              <a:ext uri="{FF2B5EF4-FFF2-40B4-BE49-F238E27FC236}">
                <a16:creationId xmlns:a16="http://schemas.microsoft.com/office/drawing/2014/main" id="{34469030-3EBF-6253-64D3-43D85CACF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105642" y="4597516"/>
            <a:ext cx="7472484" cy="1000736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3584F0E-1726-B00D-5653-E47190A3F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6200" y="5864958"/>
            <a:ext cx="12193832" cy="6357121"/>
          </a:xfrm>
          <a:prstGeom prst="rect">
            <a:avLst/>
          </a:prstGeom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3BABDFD0-DA80-4B6E-0981-98CC551F6698}"/>
              </a:ext>
            </a:extLst>
          </p:cNvPr>
          <p:cNvSpPr txBox="1"/>
          <p:nvPr/>
        </p:nvSpPr>
        <p:spPr>
          <a:xfrm>
            <a:off x="390698" y="1743988"/>
            <a:ext cx="22452296" cy="4493538"/>
          </a:xfrm>
          <a:prstGeom prst="rect">
            <a:avLst/>
          </a:prstGeom>
          <a:noFill/>
        </p:spPr>
        <p:txBody>
          <a:bodyPr wrap="square" lIns="182880" tIns="91440" rIns="182880" bIns="9144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r>
              <a:rPr lang="en-US" sz="4000" b="1" dirty="0"/>
              <a:t>The provider tells you: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Last week they sold 8 units of these.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Each one costs a customer </a:t>
            </a:r>
            <a:r>
              <a:rPr lang="en-US" sz="4000" dirty="0">
                <a:solidFill>
                  <a:srgbClr val="C00000"/>
                </a:solidFill>
                <a:highlight>
                  <a:srgbClr val="FFFF00"/>
                </a:highlight>
              </a:rPr>
              <a:t>550XXX</a:t>
            </a:r>
            <a:r>
              <a:rPr lang="en-US" sz="4000" dirty="0">
                <a:solidFill>
                  <a:srgbClr val="C00000"/>
                </a:solidFill>
              </a:rPr>
              <a:t> </a:t>
            </a:r>
            <a:r>
              <a:rPr lang="en-US" sz="4000" dirty="0"/>
              <a:t>plus </a:t>
            </a:r>
            <a:r>
              <a:rPr lang="en-US" sz="4000" dirty="0">
                <a:solidFill>
                  <a:srgbClr val="C00000"/>
                </a:solidFill>
                <a:highlight>
                  <a:srgbClr val="FFFF00"/>
                </a:highlight>
              </a:rPr>
              <a:t>1000XXX</a:t>
            </a:r>
            <a:r>
              <a:rPr lang="en-US" sz="4000" dirty="0"/>
              <a:t> for the service.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They did not have them in stock in last week after selling all 8.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They do not sell to other outlets.</a:t>
            </a:r>
          </a:p>
          <a:p>
            <a:pPr marL="571500" indent="-57150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They buy boxes of them wholesale for </a:t>
            </a:r>
            <a:r>
              <a:rPr lang="en-US" sz="4000" dirty="0">
                <a:solidFill>
                  <a:srgbClr val="C00000"/>
                </a:solidFill>
                <a:highlight>
                  <a:srgbClr val="FFFF00"/>
                </a:highlight>
              </a:rPr>
              <a:t>9000XXX</a:t>
            </a:r>
            <a:r>
              <a:rPr lang="en-US" sz="4000" dirty="0"/>
              <a:t> but don’t tell you how many they buy.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</a:pPr>
            <a:endParaRPr lang="en-US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E4BC08-FEB1-6478-DB1F-F7432B0D85AF}"/>
              </a:ext>
            </a:extLst>
          </p:cNvPr>
          <p:cNvSpPr txBox="1"/>
          <p:nvPr/>
        </p:nvSpPr>
        <p:spPr>
          <a:xfrm>
            <a:off x="3725949" y="502540"/>
            <a:ext cx="16078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  <a:highlight>
                  <a:srgbClr val="FFFF00"/>
                </a:highlight>
              </a:rPr>
              <a:t>Note: Update slides with the currency of your country. </a:t>
            </a:r>
          </a:p>
        </p:txBody>
      </p:sp>
    </p:spTree>
    <p:extLst>
      <p:ext uri="{BB962C8B-B14F-4D97-AF65-F5344CB8AC3E}">
        <p14:creationId xmlns:p14="http://schemas.microsoft.com/office/powerpoint/2010/main" val="39458467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15AAF-676F-AF1E-08A3-A72DBDFED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495" y="609600"/>
            <a:ext cx="10058400" cy="1210588"/>
          </a:xfrm>
        </p:spPr>
        <p:txBody>
          <a:bodyPr/>
          <a:lstStyle/>
          <a:p>
            <a:r>
              <a:rPr lang="en-US" sz="8000" dirty="0"/>
              <a:t>RDT D</a:t>
            </a:r>
          </a:p>
        </p:txBody>
      </p:sp>
      <p:pic>
        <p:nvPicPr>
          <p:cNvPr id="3" name="Image 2" descr="Une image contenant texte, Empaquetage et étiquetage, boîte, étiquette&#10;&#10;Description générée automatiquement">
            <a:extLst>
              <a:ext uri="{FF2B5EF4-FFF2-40B4-BE49-F238E27FC236}">
                <a16:creationId xmlns:a16="http://schemas.microsoft.com/office/drawing/2014/main" id="{588836F4-E26D-5D8B-BA0F-3B8DB8D72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5791200"/>
            <a:ext cx="8618666" cy="7475736"/>
          </a:xfrm>
          <a:prstGeom prst="rect">
            <a:avLst/>
          </a:prstGeom>
        </p:spPr>
      </p:pic>
      <p:pic>
        <p:nvPicPr>
          <p:cNvPr id="4" name="Image 3" descr="Une image contenant texte, capture d’écran, Police, document&#10;&#10;Description générée automatiquement">
            <a:extLst>
              <a:ext uri="{FF2B5EF4-FFF2-40B4-BE49-F238E27FC236}">
                <a16:creationId xmlns:a16="http://schemas.microsoft.com/office/drawing/2014/main" id="{CC5BBA4A-9267-6636-7BC6-D73BF364C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21758" y="2438400"/>
            <a:ext cx="8528642" cy="10286147"/>
          </a:xfrm>
          <a:prstGeom prst="rect">
            <a:avLst/>
          </a:prstGeom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E6C5E94B-8D77-2554-40F3-080F3B7BCCBF}"/>
              </a:ext>
            </a:extLst>
          </p:cNvPr>
          <p:cNvSpPr txBox="1"/>
          <p:nvPr/>
        </p:nvSpPr>
        <p:spPr>
          <a:xfrm>
            <a:off x="438575" y="1829653"/>
            <a:ext cx="21607823" cy="4493538"/>
          </a:xfrm>
          <a:prstGeom prst="rect">
            <a:avLst/>
          </a:prstGeom>
          <a:noFill/>
        </p:spPr>
        <p:txBody>
          <a:bodyPr wrap="square" lIns="182880" tIns="91440" rIns="182880" bIns="91440" rtlCol="0" anchor="t">
            <a:spAutoFit/>
          </a:bodyPr>
          <a:lstStyle/>
          <a:p>
            <a:r>
              <a:rPr lang="en-US" sz="4000" b="1" dirty="0"/>
              <a:t>The provider tells you: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Last week they sold 0 units of these.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Each one costs a customer </a:t>
            </a:r>
            <a:r>
              <a:rPr lang="en-US" sz="4000" dirty="0">
                <a:solidFill>
                  <a:srgbClr val="C00000"/>
                </a:solidFill>
                <a:highlight>
                  <a:srgbClr val="FFFF00"/>
                </a:highlight>
              </a:rPr>
              <a:t>1500XXX</a:t>
            </a:r>
            <a:r>
              <a:rPr lang="en-US" sz="4000" dirty="0"/>
              <a:t> to take away.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They are in stock.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They do sell to other outlets for </a:t>
            </a:r>
            <a:r>
              <a:rPr lang="en-US" sz="4000" dirty="0">
                <a:solidFill>
                  <a:srgbClr val="C00000"/>
                </a:solidFill>
                <a:highlight>
                  <a:srgbClr val="FFFF00"/>
                </a:highlight>
              </a:rPr>
              <a:t>1400XXX</a:t>
            </a:r>
            <a:r>
              <a:rPr lang="en-US" sz="4000" dirty="0"/>
              <a:t> per unit.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They refuse to tell you about wholesale.</a:t>
            </a:r>
          </a:p>
          <a:p>
            <a:endParaRPr lang="en-US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7F4CA5-19A4-5455-3488-83D5F76CF0B5}"/>
              </a:ext>
            </a:extLst>
          </p:cNvPr>
          <p:cNvSpPr txBox="1"/>
          <p:nvPr/>
        </p:nvSpPr>
        <p:spPr>
          <a:xfrm>
            <a:off x="3886200" y="609600"/>
            <a:ext cx="15087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  <a:highlight>
                  <a:srgbClr val="FFFF00"/>
                </a:highlight>
              </a:rPr>
              <a:t>Note: Update slides with the currency of your country. </a:t>
            </a:r>
          </a:p>
        </p:txBody>
      </p:sp>
    </p:spTree>
    <p:extLst>
      <p:ext uri="{BB962C8B-B14F-4D97-AF65-F5344CB8AC3E}">
        <p14:creationId xmlns:p14="http://schemas.microsoft.com/office/powerpoint/2010/main" val="21179593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DF772F5-B53F-1C1A-4319-026D87ACAB19}"/>
              </a:ext>
            </a:extLst>
          </p:cNvPr>
          <p:cNvSpPr txBox="1"/>
          <p:nvPr/>
        </p:nvSpPr>
        <p:spPr>
          <a:xfrm>
            <a:off x="437635" y="2879341"/>
            <a:ext cx="10896600" cy="9417963"/>
          </a:xfrm>
          <a:prstGeom prst="rect">
            <a:avLst/>
          </a:prstGeom>
          <a:noFill/>
        </p:spPr>
        <p:txBody>
          <a:bodyPr wrap="square" lIns="182880" tIns="91440" rIns="182880" bIns="91440" numCol="1" rtlCol="0" anchor="t">
            <a:spAutoFit/>
          </a:bodyPr>
          <a:lstStyle/>
          <a:p>
            <a:r>
              <a:rPr lang="en-US" sz="3000" dirty="0"/>
              <a:t>Brand name:  </a:t>
            </a:r>
            <a:r>
              <a:rPr lang="en-US" sz="3000" dirty="0">
                <a:solidFill>
                  <a:schemeClr val="accent3"/>
                </a:solidFill>
              </a:rPr>
              <a:t>First Response</a:t>
            </a:r>
          </a:p>
          <a:p>
            <a:endParaRPr lang="en-US" sz="3000" dirty="0"/>
          </a:p>
          <a:p>
            <a:r>
              <a:rPr lang="en-US" sz="3000" dirty="0"/>
              <a:t>Parasite species: </a:t>
            </a:r>
            <a:r>
              <a:rPr lang="en-US" sz="3000" dirty="0" err="1">
                <a:solidFill>
                  <a:schemeClr val="accent3"/>
                </a:solidFill>
              </a:rPr>
              <a:t>Pf</a:t>
            </a:r>
            <a:endParaRPr lang="en-US" sz="3000" dirty="0">
              <a:solidFill>
                <a:schemeClr val="accent3"/>
              </a:solidFill>
            </a:endParaRPr>
          </a:p>
          <a:p>
            <a:endParaRPr lang="en-US" sz="3000" dirty="0"/>
          </a:p>
          <a:p>
            <a:r>
              <a:rPr lang="en-US" sz="3000" dirty="0"/>
              <a:t>Antigen test: </a:t>
            </a:r>
            <a:r>
              <a:rPr lang="en-US" sz="3000" dirty="0">
                <a:solidFill>
                  <a:schemeClr val="accent3"/>
                </a:solidFill>
              </a:rPr>
              <a:t>HRP2</a:t>
            </a:r>
          </a:p>
          <a:p>
            <a:endParaRPr lang="en-US" sz="3000" dirty="0"/>
          </a:p>
          <a:p>
            <a:r>
              <a:rPr lang="en-US" sz="3000" dirty="0"/>
              <a:t>Manufacturer name: </a:t>
            </a:r>
            <a:r>
              <a:rPr lang="en-US" sz="3000" dirty="0">
                <a:solidFill>
                  <a:schemeClr val="accent3"/>
                </a:solidFill>
              </a:rPr>
              <a:t>Premier Medical Corporation Private Ltd </a:t>
            </a:r>
          </a:p>
          <a:p>
            <a:r>
              <a:rPr lang="en-US" sz="3000" dirty="0"/>
              <a:t>Manufacturer country: </a:t>
            </a:r>
            <a:r>
              <a:rPr lang="en-US" sz="3000" dirty="0">
                <a:solidFill>
                  <a:schemeClr val="accent3"/>
                </a:solidFill>
              </a:rPr>
              <a:t>India</a:t>
            </a:r>
          </a:p>
          <a:p>
            <a:endParaRPr lang="en-US" sz="3000" dirty="0"/>
          </a:p>
          <a:p>
            <a:r>
              <a:rPr lang="en-US" sz="3000" dirty="0"/>
              <a:t>Self-administration: </a:t>
            </a:r>
            <a:r>
              <a:rPr lang="en-US" sz="3000" dirty="0">
                <a:solidFill>
                  <a:schemeClr val="accent3"/>
                </a:solidFill>
              </a:rPr>
              <a:t>Not indicated, Don’t know</a:t>
            </a:r>
          </a:p>
          <a:p>
            <a:endParaRPr lang="en-US" sz="3000" dirty="0"/>
          </a:p>
          <a:p>
            <a:r>
              <a:rPr lang="en-US" sz="3000" dirty="0"/>
              <a:t>Quantity sold in the 7 days: </a:t>
            </a:r>
            <a:r>
              <a:rPr lang="en-US" sz="3000" dirty="0">
                <a:solidFill>
                  <a:schemeClr val="accent3"/>
                </a:solidFill>
              </a:rPr>
              <a:t>7</a:t>
            </a:r>
          </a:p>
          <a:p>
            <a:endParaRPr lang="en-US" sz="3000" dirty="0"/>
          </a:p>
          <a:p>
            <a:r>
              <a:rPr lang="en-US" sz="3000" dirty="0"/>
              <a:t>Stock out in the last 3 months: </a:t>
            </a:r>
            <a:r>
              <a:rPr lang="en-US" sz="3000" dirty="0">
                <a:solidFill>
                  <a:schemeClr val="accent3"/>
                </a:solidFill>
              </a:rPr>
              <a:t>No</a:t>
            </a:r>
          </a:p>
          <a:p>
            <a:endParaRPr lang="en-US" sz="3000" dirty="0"/>
          </a:p>
          <a:p>
            <a:r>
              <a:rPr lang="en-US" sz="3000" dirty="0"/>
              <a:t>Retail prices: </a:t>
            </a:r>
            <a:r>
              <a:rPr lang="en-US" sz="3000" dirty="0">
                <a:solidFill>
                  <a:srgbClr val="C00000"/>
                </a:solidFill>
                <a:highlight>
                  <a:srgbClr val="FFFF00"/>
                </a:highlight>
              </a:rPr>
              <a:t>2500XXX</a:t>
            </a:r>
            <a:r>
              <a:rPr lang="en-US" sz="3000" dirty="0">
                <a:solidFill>
                  <a:srgbClr val="FF0000"/>
                </a:solidFill>
              </a:rPr>
              <a:t> </a:t>
            </a:r>
            <a:r>
              <a:rPr lang="en-US" sz="3000" dirty="0">
                <a:solidFill>
                  <a:schemeClr val="accent3"/>
                </a:solidFill>
              </a:rPr>
              <a:t>for in-house testing for adults and children ; No take away (n/a or don’t know)</a:t>
            </a:r>
          </a:p>
          <a:p>
            <a:r>
              <a:rPr lang="en-US" sz="3000" dirty="0"/>
              <a:t>Wholesale price: </a:t>
            </a:r>
            <a:r>
              <a:rPr lang="en-US" sz="3000" dirty="0">
                <a:solidFill>
                  <a:schemeClr val="accent3"/>
                </a:solidFill>
              </a:rPr>
              <a:t>n/a</a:t>
            </a:r>
          </a:p>
          <a:p>
            <a:r>
              <a:rPr lang="en-US" sz="3000" dirty="0"/>
              <a:t>Purchase price from supplier: </a:t>
            </a:r>
            <a:r>
              <a:rPr lang="en-US" sz="3000" dirty="0">
                <a:solidFill>
                  <a:schemeClr val="accent3"/>
                </a:solidFill>
              </a:rPr>
              <a:t>Refused </a:t>
            </a:r>
          </a:p>
          <a:p>
            <a:endParaRPr lang="en-US" sz="3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6FC7F2-8F3D-1023-D286-9282965EC042}"/>
              </a:ext>
            </a:extLst>
          </p:cNvPr>
          <p:cNvSpPr txBox="1"/>
          <p:nvPr/>
        </p:nvSpPr>
        <p:spPr>
          <a:xfrm>
            <a:off x="304800" y="218788"/>
            <a:ext cx="5462073" cy="1415772"/>
          </a:xfrm>
          <a:prstGeom prst="rect">
            <a:avLst/>
          </a:prstGeom>
          <a:noFill/>
        </p:spPr>
        <p:txBody>
          <a:bodyPr wrap="none" lIns="182880" tIns="91440" rIns="182880" bIns="91440" rtlCol="0" anchor="t">
            <a:spAutoFit/>
          </a:bodyPr>
          <a:lstStyle/>
          <a:p>
            <a:r>
              <a:rPr lang="en-US" sz="8000" b="1" dirty="0">
                <a:latin typeface="+mj-lt"/>
                <a:ea typeface="Roboto" panose="02000000000000000000" pitchFamily="2" charset="0"/>
                <a:cs typeface="Roboto" panose="02000000000000000000" pitchFamily="2" charset="0"/>
              </a:rPr>
              <a:t>ANSWERS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4FEC81-DB62-88C3-50ED-1147BA468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515" y="1866419"/>
            <a:ext cx="10058400" cy="978729"/>
          </a:xfrm>
        </p:spPr>
        <p:txBody>
          <a:bodyPr/>
          <a:lstStyle/>
          <a:p>
            <a:r>
              <a:rPr lang="en-US" sz="6400" dirty="0">
                <a:latin typeface="+mn-lt"/>
              </a:rPr>
              <a:t>RDT A</a:t>
            </a:r>
          </a:p>
        </p:txBody>
      </p:sp>
      <p:pic>
        <p:nvPicPr>
          <p:cNvPr id="3" name="Image 5" descr="Une image contenant texte, Rectangle, Lilas, Produit en papier&#10;&#10;Description générée automatiquement">
            <a:extLst>
              <a:ext uri="{FF2B5EF4-FFF2-40B4-BE49-F238E27FC236}">
                <a16:creationId xmlns:a16="http://schemas.microsoft.com/office/drawing/2014/main" id="{3F578D02-F360-8ED4-29C5-5099A84CA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463" y="1792629"/>
            <a:ext cx="3352800" cy="26600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F772F5-B53F-1C1A-4319-026D87ACAB19}"/>
              </a:ext>
            </a:extLst>
          </p:cNvPr>
          <p:cNvSpPr txBox="1"/>
          <p:nvPr/>
        </p:nvSpPr>
        <p:spPr>
          <a:xfrm>
            <a:off x="11911842" y="2832661"/>
            <a:ext cx="12004043" cy="11264622"/>
          </a:xfrm>
          <a:prstGeom prst="rect">
            <a:avLst/>
          </a:prstGeom>
          <a:noFill/>
        </p:spPr>
        <p:txBody>
          <a:bodyPr wrap="square" lIns="182880" tIns="91440" rIns="182880" bIns="91440" numCol="1" rtlCol="0" anchor="t">
            <a:spAutoFit/>
          </a:bodyPr>
          <a:lstStyle/>
          <a:p>
            <a:r>
              <a:rPr lang="en-US" sz="3000" dirty="0"/>
              <a:t>Brand name:  </a:t>
            </a:r>
            <a:r>
              <a:rPr lang="en-US" sz="3000" dirty="0">
                <a:solidFill>
                  <a:schemeClr val="accent3"/>
                </a:solidFill>
              </a:rPr>
              <a:t>Insta Test</a:t>
            </a:r>
          </a:p>
          <a:p>
            <a:endParaRPr lang="en-US" sz="3000" dirty="0"/>
          </a:p>
          <a:p>
            <a:r>
              <a:rPr lang="en-US" sz="3000" dirty="0"/>
              <a:t>Parasite species: </a:t>
            </a:r>
            <a:r>
              <a:rPr lang="en-US" sz="3000" dirty="0" err="1">
                <a:solidFill>
                  <a:schemeClr val="accent3"/>
                </a:solidFill>
              </a:rPr>
              <a:t>Pf</a:t>
            </a:r>
            <a:r>
              <a:rPr lang="en-US" sz="3000" dirty="0">
                <a:solidFill>
                  <a:schemeClr val="accent3"/>
                </a:solidFill>
              </a:rPr>
              <a:t>/</a:t>
            </a:r>
            <a:r>
              <a:rPr lang="en-US" sz="3000" dirty="0" err="1">
                <a:solidFill>
                  <a:schemeClr val="accent3"/>
                </a:solidFill>
              </a:rPr>
              <a:t>Pv</a:t>
            </a:r>
            <a:endParaRPr lang="en-US" sz="3000" dirty="0">
              <a:solidFill>
                <a:schemeClr val="accent3"/>
              </a:solidFill>
            </a:endParaRPr>
          </a:p>
          <a:p>
            <a:endParaRPr lang="en-US" sz="3000" dirty="0"/>
          </a:p>
          <a:p>
            <a:r>
              <a:rPr lang="en-US" sz="3000" dirty="0"/>
              <a:t>Antigen test: </a:t>
            </a:r>
            <a:r>
              <a:rPr lang="en-US" sz="3000" dirty="0">
                <a:solidFill>
                  <a:schemeClr val="accent3"/>
                </a:solidFill>
              </a:rPr>
              <a:t>HRP2</a:t>
            </a:r>
          </a:p>
          <a:p>
            <a:endParaRPr lang="en-US" sz="3000" dirty="0"/>
          </a:p>
          <a:p>
            <a:r>
              <a:rPr lang="en-US" sz="3000" dirty="0"/>
              <a:t>Manufacturer name: </a:t>
            </a:r>
            <a:r>
              <a:rPr lang="en-US" sz="3000" dirty="0">
                <a:solidFill>
                  <a:srgbClr val="FF0000"/>
                </a:solidFill>
              </a:rPr>
              <a:t> </a:t>
            </a:r>
            <a:r>
              <a:rPr lang="en-US" sz="3000" dirty="0">
                <a:solidFill>
                  <a:schemeClr val="accent3"/>
                </a:solidFill>
              </a:rPr>
              <a:t>Not indicated, Don’t know</a:t>
            </a:r>
          </a:p>
          <a:p>
            <a:r>
              <a:rPr lang="en-US" sz="3000" dirty="0"/>
              <a:t>Manufacturer country: </a:t>
            </a:r>
            <a:r>
              <a:rPr lang="en-US" sz="3000" dirty="0">
                <a:solidFill>
                  <a:srgbClr val="FF0000"/>
                </a:solidFill>
              </a:rPr>
              <a:t> </a:t>
            </a:r>
            <a:r>
              <a:rPr lang="en-US" sz="3000" dirty="0">
                <a:solidFill>
                  <a:schemeClr val="accent3"/>
                </a:solidFill>
              </a:rPr>
              <a:t>Not indicated, Don’t know</a:t>
            </a:r>
          </a:p>
          <a:p>
            <a:endParaRPr lang="en-US" sz="3000" dirty="0"/>
          </a:p>
          <a:p>
            <a:r>
              <a:rPr lang="en-US" sz="3000" dirty="0"/>
              <a:t>Self-administration:  </a:t>
            </a:r>
            <a:r>
              <a:rPr lang="en-US" sz="3000" dirty="0">
                <a:solidFill>
                  <a:schemeClr val="accent3"/>
                </a:solidFill>
              </a:rPr>
              <a:t>Yes</a:t>
            </a:r>
          </a:p>
          <a:p>
            <a:endParaRPr lang="en-US" sz="3000" dirty="0"/>
          </a:p>
          <a:p>
            <a:r>
              <a:rPr lang="en-US" sz="3000" dirty="0"/>
              <a:t>Quantity sold in the 7 days: </a:t>
            </a:r>
            <a:r>
              <a:rPr lang="en-US" sz="3000" dirty="0">
                <a:solidFill>
                  <a:schemeClr val="accent3"/>
                </a:solidFill>
              </a:rPr>
              <a:t>2</a:t>
            </a:r>
          </a:p>
          <a:p>
            <a:endParaRPr lang="en-US" sz="3000" dirty="0"/>
          </a:p>
          <a:p>
            <a:r>
              <a:rPr lang="en-US" sz="3000" dirty="0"/>
              <a:t>Stock out in the last 3 months: </a:t>
            </a:r>
            <a:r>
              <a:rPr lang="en-US" sz="3000" dirty="0">
                <a:solidFill>
                  <a:schemeClr val="accent3"/>
                </a:solidFill>
              </a:rPr>
              <a:t>No (stock out was more then 3 mo. ago)</a:t>
            </a:r>
          </a:p>
          <a:p>
            <a:endParaRPr lang="en-US" sz="3000" dirty="0"/>
          </a:p>
          <a:p>
            <a:r>
              <a:rPr lang="en-US" sz="3000" dirty="0"/>
              <a:t>Inside testing price to retail customers for adult: </a:t>
            </a:r>
            <a:r>
              <a:rPr lang="en-US" sz="3000" dirty="0">
                <a:solidFill>
                  <a:schemeClr val="accent3"/>
                </a:solidFill>
              </a:rPr>
              <a:t>N/A, they don’t do inside testing</a:t>
            </a:r>
          </a:p>
          <a:p>
            <a:endParaRPr lang="en-US" sz="3000" dirty="0"/>
          </a:p>
          <a:p>
            <a:r>
              <a:rPr lang="en-US" sz="3000" dirty="0"/>
              <a:t>Retail prices: </a:t>
            </a:r>
            <a:r>
              <a:rPr lang="en-US" sz="3000" dirty="0">
                <a:solidFill>
                  <a:schemeClr val="accent3"/>
                </a:solidFill>
              </a:rPr>
              <a:t>No in-house testing (n/a); </a:t>
            </a:r>
            <a:r>
              <a:rPr lang="en-US" sz="3000" dirty="0">
                <a:solidFill>
                  <a:srgbClr val="C00000"/>
                </a:solidFill>
                <a:highlight>
                  <a:srgbClr val="FFFF00"/>
                </a:highlight>
              </a:rPr>
              <a:t>1,000XXX</a:t>
            </a:r>
            <a:r>
              <a:rPr lang="en-US" sz="3000" dirty="0">
                <a:solidFill>
                  <a:srgbClr val="FF0000"/>
                </a:solidFill>
              </a:rPr>
              <a:t> </a:t>
            </a:r>
            <a:r>
              <a:rPr lang="en-US" sz="3000" dirty="0">
                <a:solidFill>
                  <a:schemeClr val="accent3"/>
                </a:solidFill>
              </a:rPr>
              <a:t>take-away for adult and child</a:t>
            </a:r>
          </a:p>
          <a:p>
            <a:r>
              <a:rPr lang="en-US" sz="3000" dirty="0"/>
              <a:t>Wholesale price: </a:t>
            </a:r>
            <a:r>
              <a:rPr lang="en-US" sz="3000" dirty="0">
                <a:solidFill>
                  <a:schemeClr val="accent3"/>
                </a:solidFill>
              </a:rPr>
              <a:t>n/a</a:t>
            </a:r>
          </a:p>
          <a:p>
            <a:r>
              <a:rPr lang="en-US" sz="3000" dirty="0"/>
              <a:t>Purchase price from supplier: </a:t>
            </a:r>
            <a:r>
              <a:rPr lang="en-US" sz="3000" dirty="0">
                <a:solidFill>
                  <a:schemeClr val="accent3"/>
                </a:solidFill>
              </a:rPr>
              <a:t>Refused</a:t>
            </a:r>
          </a:p>
          <a:p>
            <a:endParaRPr lang="en-US" sz="3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0B1FC25-0A77-CDA1-8EFA-E93CD7A48080}"/>
              </a:ext>
            </a:extLst>
          </p:cNvPr>
          <p:cNvSpPr txBox="1">
            <a:spLocks/>
          </p:cNvSpPr>
          <p:nvPr/>
        </p:nvSpPr>
        <p:spPr>
          <a:xfrm>
            <a:off x="11911842" y="1784682"/>
            <a:ext cx="3965971" cy="97872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i="0" kern="1200" cap="all" baseline="0">
                <a:solidFill>
                  <a:schemeClr val="tx1"/>
                </a:solidFill>
                <a:latin typeface="+mj-lt"/>
                <a:ea typeface="+mj-ea"/>
                <a:cs typeface="Poppins" pitchFamily="2" charset="77"/>
              </a:defRPr>
            </a:lvl1pPr>
          </a:lstStyle>
          <a:p>
            <a:r>
              <a:rPr lang="en-US" sz="6400" dirty="0">
                <a:latin typeface="+mn-lt"/>
              </a:rPr>
              <a:t>RDT B</a:t>
            </a:r>
          </a:p>
        </p:txBody>
      </p:sp>
      <p:pic>
        <p:nvPicPr>
          <p:cNvPr id="6" name="Image 2" descr="Une image contenant texte, Approvisionnement général, plastique, intérieur&#10;&#10;Description générée automatiquement">
            <a:extLst>
              <a:ext uri="{FF2B5EF4-FFF2-40B4-BE49-F238E27FC236}">
                <a16:creationId xmlns:a16="http://schemas.microsoft.com/office/drawing/2014/main" id="{DA74A452-9E31-F4F0-2959-B421F25487C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60124" y="1792629"/>
            <a:ext cx="2971945" cy="22236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1661C1-29CE-4C8F-3147-FBFB0A6C6D83}"/>
              </a:ext>
            </a:extLst>
          </p:cNvPr>
          <p:cNvSpPr txBox="1"/>
          <p:nvPr/>
        </p:nvSpPr>
        <p:spPr>
          <a:xfrm>
            <a:off x="6188368" y="526062"/>
            <a:ext cx="1469028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  <a:highlight>
                  <a:srgbClr val="FFFF00"/>
                </a:highlight>
              </a:rPr>
              <a:t>Note: Update slides with the currency of your country. </a:t>
            </a:r>
          </a:p>
        </p:txBody>
      </p:sp>
    </p:spTree>
    <p:extLst>
      <p:ext uri="{BB962C8B-B14F-4D97-AF65-F5344CB8AC3E}">
        <p14:creationId xmlns:p14="http://schemas.microsoft.com/office/powerpoint/2010/main" val="25703648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2" descr="Une image contenant texte, Empaquetage et étiquetage, boîte, étiquette&#10;&#10;Description générée automatiquement">
            <a:extLst>
              <a:ext uri="{FF2B5EF4-FFF2-40B4-BE49-F238E27FC236}">
                <a16:creationId xmlns:a16="http://schemas.microsoft.com/office/drawing/2014/main" id="{82FADBF2-BCBA-607D-1E6C-3D3ACE9940D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74667" y="286065"/>
            <a:ext cx="3614899" cy="3135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F772F5-B53F-1C1A-4319-026D87ACAB19}"/>
              </a:ext>
            </a:extLst>
          </p:cNvPr>
          <p:cNvSpPr txBox="1"/>
          <p:nvPr/>
        </p:nvSpPr>
        <p:spPr>
          <a:xfrm>
            <a:off x="650181" y="3671784"/>
            <a:ext cx="10385783" cy="10341293"/>
          </a:xfrm>
          <a:prstGeom prst="rect">
            <a:avLst/>
          </a:prstGeom>
          <a:noFill/>
        </p:spPr>
        <p:txBody>
          <a:bodyPr wrap="square" lIns="182880" tIns="91440" rIns="182880" bIns="91440" numCol="1" rtlCol="0" anchor="t">
            <a:spAutoFit/>
          </a:bodyPr>
          <a:lstStyle/>
          <a:p>
            <a:r>
              <a:rPr lang="en-US" sz="3000" dirty="0"/>
              <a:t>Brand name:  </a:t>
            </a:r>
            <a:r>
              <a:rPr lang="en-US" sz="3000" dirty="0">
                <a:solidFill>
                  <a:schemeClr val="accent3"/>
                </a:solidFill>
              </a:rPr>
              <a:t>Malaria Clear One Step Malaria Anti-</a:t>
            </a:r>
            <a:r>
              <a:rPr lang="en-US" sz="3000" dirty="0" err="1">
                <a:solidFill>
                  <a:schemeClr val="accent3"/>
                </a:solidFill>
              </a:rPr>
              <a:t>Pf</a:t>
            </a:r>
            <a:r>
              <a:rPr lang="en-US" sz="3000" dirty="0">
                <a:solidFill>
                  <a:schemeClr val="accent3"/>
                </a:solidFill>
              </a:rPr>
              <a:t>/</a:t>
            </a:r>
            <a:r>
              <a:rPr lang="en-US" sz="3000" dirty="0" err="1">
                <a:solidFill>
                  <a:schemeClr val="accent3"/>
                </a:solidFill>
              </a:rPr>
              <a:t>Pv</a:t>
            </a:r>
            <a:r>
              <a:rPr lang="en-US" sz="3000" dirty="0">
                <a:solidFill>
                  <a:schemeClr val="accent3"/>
                </a:solidFill>
              </a:rPr>
              <a:t> Test</a:t>
            </a:r>
          </a:p>
          <a:p>
            <a:endParaRPr lang="en-US" sz="3000" dirty="0"/>
          </a:p>
          <a:p>
            <a:r>
              <a:rPr lang="en-US" sz="3000" dirty="0"/>
              <a:t>Parasite species: </a:t>
            </a:r>
            <a:r>
              <a:rPr lang="en-US" sz="3000" dirty="0" err="1">
                <a:solidFill>
                  <a:schemeClr val="accent3"/>
                </a:solidFill>
              </a:rPr>
              <a:t>Pf</a:t>
            </a:r>
            <a:r>
              <a:rPr lang="en-US" sz="3000" dirty="0">
                <a:solidFill>
                  <a:schemeClr val="accent3"/>
                </a:solidFill>
              </a:rPr>
              <a:t>/</a:t>
            </a:r>
            <a:r>
              <a:rPr lang="en-US" sz="3000" dirty="0" err="1">
                <a:solidFill>
                  <a:schemeClr val="accent3"/>
                </a:solidFill>
              </a:rPr>
              <a:t>Pv</a:t>
            </a:r>
            <a:endParaRPr lang="en-US" sz="3000" dirty="0">
              <a:solidFill>
                <a:schemeClr val="accent3"/>
              </a:solidFill>
            </a:endParaRPr>
          </a:p>
          <a:p>
            <a:endParaRPr lang="en-US" sz="3000" dirty="0"/>
          </a:p>
          <a:p>
            <a:r>
              <a:rPr lang="en-US" sz="3000" dirty="0"/>
              <a:t>Antigen test: </a:t>
            </a:r>
            <a:r>
              <a:rPr lang="en-US" sz="3000" dirty="0">
                <a:solidFill>
                  <a:schemeClr val="accent3"/>
                </a:solidFill>
              </a:rPr>
              <a:t>NOT INDICATED</a:t>
            </a:r>
          </a:p>
          <a:p>
            <a:endParaRPr lang="en-US" sz="3000" dirty="0"/>
          </a:p>
          <a:p>
            <a:r>
              <a:rPr lang="en-US" sz="3000" dirty="0"/>
              <a:t>Manufacturer name: </a:t>
            </a:r>
            <a:r>
              <a:rPr lang="en-US" sz="3000" dirty="0">
                <a:solidFill>
                  <a:schemeClr val="accent3"/>
                </a:solidFill>
              </a:rPr>
              <a:t>SIDAK LIFECARE PVT LTD</a:t>
            </a:r>
          </a:p>
          <a:p>
            <a:r>
              <a:rPr lang="en-US" sz="3000" dirty="0"/>
              <a:t>Manufacturer country: </a:t>
            </a:r>
            <a:r>
              <a:rPr lang="en-US" sz="3000" dirty="0">
                <a:solidFill>
                  <a:schemeClr val="accent3"/>
                </a:solidFill>
              </a:rPr>
              <a:t>NOT LEGIBLE/ DON’T KNOW/ NOT INDICATED</a:t>
            </a:r>
          </a:p>
          <a:p>
            <a:endParaRPr lang="en-US" sz="3000" dirty="0"/>
          </a:p>
          <a:p>
            <a:r>
              <a:rPr lang="en-US" sz="3000" dirty="0"/>
              <a:t>Self-administration: </a:t>
            </a:r>
            <a:r>
              <a:rPr lang="en-US" sz="3000" dirty="0">
                <a:solidFill>
                  <a:schemeClr val="accent3"/>
                </a:solidFill>
              </a:rPr>
              <a:t>YES</a:t>
            </a:r>
          </a:p>
          <a:p>
            <a:endParaRPr lang="en-US" sz="3000" dirty="0"/>
          </a:p>
          <a:p>
            <a:r>
              <a:rPr lang="en-US" sz="3000" dirty="0"/>
              <a:t>Quantity sold in the 7 days: </a:t>
            </a:r>
            <a:r>
              <a:rPr lang="en-US" sz="3000" dirty="0">
                <a:solidFill>
                  <a:schemeClr val="accent3"/>
                </a:solidFill>
              </a:rPr>
              <a:t>8</a:t>
            </a:r>
          </a:p>
          <a:p>
            <a:endParaRPr lang="en-US" sz="3000" dirty="0"/>
          </a:p>
          <a:p>
            <a:r>
              <a:rPr lang="en-US" sz="3000" dirty="0"/>
              <a:t>Stock out in the last 3 months:  </a:t>
            </a:r>
            <a:r>
              <a:rPr lang="en-US" sz="3000" dirty="0">
                <a:solidFill>
                  <a:schemeClr val="accent3"/>
                </a:solidFill>
              </a:rPr>
              <a:t>yes</a:t>
            </a:r>
          </a:p>
          <a:p>
            <a:endParaRPr lang="en-US" sz="3000" dirty="0"/>
          </a:p>
          <a:p>
            <a:r>
              <a:rPr lang="en-US" sz="3000" dirty="0"/>
              <a:t>Retail prices: </a:t>
            </a:r>
            <a:r>
              <a:rPr lang="en-US" sz="3000" dirty="0">
                <a:solidFill>
                  <a:srgbClr val="C00000"/>
                </a:solidFill>
                <a:highlight>
                  <a:srgbClr val="FFFF00"/>
                </a:highlight>
              </a:rPr>
              <a:t>1550XXX</a:t>
            </a:r>
            <a:r>
              <a:rPr lang="en-US" sz="3000" dirty="0">
                <a:solidFill>
                  <a:srgbClr val="C00000"/>
                </a:solidFill>
              </a:rPr>
              <a:t> </a:t>
            </a:r>
            <a:r>
              <a:rPr lang="en-US" sz="3000" dirty="0">
                <a:solidFill>
                  <a:schemeClr val="accent3"/>
                </a:solidFill>
              </a:rPr>
              <a:t>for in-house testing for adults and children ;  Not indicated or don’t know for take-away </a:t>
            </a:r>
          </a:p>
          <a:p>
            <a:r>
              <a:rPr lang="en-US" sz="3000" dirty="0"/>
              <a:t>Wholesale price: </a:t>
            </a:r>
            <a:r>
              <a:rPr lang="en-US" sz="3000" dirty="0">
                <a:solidFill>
                  <a:schemeClr val="accent3"/>
                </a:solidFill>
              </a:rPr>
              <a:t>n/a</a:t>
            </a:r>
          </a:p>
          <a:p>
            <a:r>
              <a:rPr lang="en-US" sz="3000" dirty="0"/>
              <a:t>Purchase price from supplier: </a:t>
            </a:r>
            <a:r>
              <a:rPr lang="en-US" sz="3000" dirty="0">
                <a:solidFill>
                  <a:schemeClr val="accent3"/>
                </a:solidFill>
              </a:rPr>
              <a:t>Refused </a:t>
            </a:r>
          </a:p>
          <a:p>
            <a:endParaRPr lang="en-US" sz="3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6FC7F2-8F3D-1023-D286-9282965EC042}"/>
              </a:ext>
            </a:extLst>
          </p:cNvPr>
          <p:cNvSpPr txBox="1"/>
          <p:nvPr/>
        </p:nvSpPr>
        <p:spPr>
          <a:xfrm>
            <a:off x="381000" y="438055"/>
            <a:ext cx="5462073" cy="1415772"/>
          </a:xfrm>
          <a:prstGeom prst="rect">
            <a:avLst/>
          </a:prstGeom>
          <a:noFill/>
        </p:spPr>
        <p:txBody>
          <a:bodyPr wrap="none" lIns="182880" tIns="91440" rIns="182880" bIns="91440" rtlCol="0" anchor="t">
            <a:spAutoFit/>
          </a:bodyPr>
          <a:lstStyle/>
          <a:p>
            <a:r>
              <a:rPr lang="en-US" sz="8000" b="1" dirty="0">
                <a:latin typeface="+mj-lt"/>
                <a:ea typeface="Roboto" panose="02000000000000000000" pitchFamily="2" charset="0"/>
                <a:cs typeface="Roboto" panose="02000000000000000000" pitchFamily="2" charset="0"/>
              </a:rPr>
              <a:t>ANSWERS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F772F5-B53F-1C1A-4319-026D87ACAB19}"/>
              </a:ext>
            </a:extLst>
          </p:cNvPr>
          <p:cNvSpPr txBox="1"/>
          <p:nvPr/>
        </p:nvSpPr>
        <p:spPr>
          <a:xfrm>
            <a:off x="11600180" y="3671784"/>
            <a:ext cx="12192000" cy="10802957"/>
          </a:xfrm>
          <a:prstGeom prst="rect">
            <a:avLst/>
          </a:prstGeom>
          <a:noFill/>
        </p:spPr>
        <p:txBody>
          <a:bodyPr wrap="square" lIns="182880" tIns="91440" rIns="182880" bIns="91440" numCol="1" rtlCol="0" anchor="t">
            <a:spAutoFit/>
          </a:bodyPr>
          <a:lstStyle/>
          <a:p>
            <a:r>
              <a:rPr lang="en-US" sz="3000" dirty="0"/>
              <a:t>Brand name:  </a:t>
            </a:r>
            <a:r>
              <a:rPr lang="en-US" sz="3000" dirty="0">
                <a:solidFill>
                  <a:schemeClr val="accent3"/>
                </a:solidFill>
              </a:rPr>
              <a:t>Alpine Malaria Antigen </a:t>
            </a:r>
            <a:r>
              <a:rPr lang="en-US" sz="3000" dirty="0" err="1">
                <a:solidFill>
                  <a:schemeClr val="accent3"/>
                </a:solidFill>
              </a:rPr>
              <a:t>P.f</a:t>
            </a:r>
            <a:r>
              <a:rPr lang="en-US" sz="3000" dirty="0">
                <a:solidFill>
                  <a:schemeClr val="accent3"/>
                </a:solidFill>
              </a:rPr>
              <a:t>./</a:t>
            </a:r>
            <a:r>
              <a:rPr lang="en-US" sz="3000" dirty="0" err="1">
                <a:solidFill>
                  <a:schemeClr val="accent3"/>
                </a:solidFill>
              </a:rPr>
              <a:t>P.v.</a:t>
            </a:r>
            <a:endParaRPr lang="en-US" sz="3000" dirty="0">
              <a:solidFill>
                <a:schemeClr val="accent3"/>
              </a:solidFill>
            </a:endParaRPr>
          </a:p>
          <a:p>
            <a:endParaRPr lang="en-US" sz="3000" dirty="0"/>
          </a:p>
          <a:p>
            <a:r>
              <a:rPr lang="en-US" sz="3000" dirty="0"/>
              <a:t>Parasite species: </a:t>
            </a:r>
            <a:r>
              <a:rPr lang="en-US" sz="3000" dirty="0" err="1">
                <a:solidFill>
                  <a:schemeClr val="accent3"/>
                </a:solidFill>
              </a:rPr>
              <a:t>Pf</a:t>
            </a:r>
            <a:r>
              <a:rPr lang="en-US" sz="3000" dirty="0">
                <a:solidFill>
                  <a:schemeClr val="accent3"/>
                </a:solidFill>
              </a:rPr>
              <a:t>/</a:t>
            </a:r>
            <a:r>
              <a:rPr lang="en-US" sz="3000" dirty="0" err="1">
                <a:solidFill>
                  <a:schemeClr val="accent3"/>
                </a:solidFill>
              </a:rPr>
              <a:t>Pv</a:t>
            </a:r>
            <a:endParaRPr lang="en-US" sz="3000" dirty="0">
              <a:solidFill>
                <a:schemeClr val="accent3"/>
              </a:solidFill>
            </a:endParaRPr>
          </a:p>
          <a:p>
            <a:endParaRPr lang="en-US" sz="3000" dirty="0"/>
          </a:p>
          <a:p>
            <a:r>
              <a:rPr lang="en-US" sz="3000" dirty="0"/>
              <a:t>Antigen test: </a:t>
            </a:r>
            <a:r>
              <a:rPr lang="en-US" sz="3000" dirty="0">
                <a:solidFill>
                  <a:schemeClr val="accent3"/>
                </a:solidFill>
              </a:rPr>
              <a:t>HRP2</a:t>
            </a:r>
          </a:p>
          <a:p>
            <a:endParaRPr lang="en-US" sz="3000" dirty="0"/>
          </a:p>
          <a:p>
            <a:r>
              <a:rPr lang="en-US" sz="3000" dirty="0"/>
              <a:t>Manufacturer name: </a:t>
            </a:r>
            <a:r>
              <a:rPr lang="en-US" sz="3000" dirty="0">
                <a:solidFill>
                  <a:srgbClr val="FF0000"/>
                </a:solidFill>
              </a:rPr>
              <a:t> </a:t>
            </a:r>
            <a:r>
              <a:rPr lang="en-US" sz="3000" dirty="0">
                <a:solidFill>
                  <a:schemeClr val="accent3"/>
                </a:solidFill>
              </a:rPr>
              <a:t>Alpine Biomedicals</a:t>
            </a:r>
          </a:p>
          <a:p>
            <a:r>
              <a:rPr lang="en-US" sz="3000" dirty="0"/>
              <a:t>Manufacturer country: </a:t>
            </a:r>
            <a:r>
              <a:rPr lang="en-US" sz="3000" dirty="0">
                <a:solidFill>
                  <a:schemeClr val="accent3"/>
                </a:solidFill>
              </a:rPr>
              <a:t>NOT LEGIBLE/ DON’T KNOW/ NOT INDICATED</a:t>
            </a:r>
          </a:p>
          <a:p>
            <a:endParaRPr lang="en-US" sz="3000" dirty="0"/>
          </a:p>
          <a:p>
            <a:r>
              <a:rPr lang="en-US" sz="3000" dirty="0"/>
              <a:t>Self-administration:  </a:t>
            </a:r>
            <a:r>
              <a:rPr lang="en-US" sz="3000" dirty="0">
                <a:solidFill>
                  <a:schemeClr val="accent3"/>
                </a:solidFill>
              </a:rPr>
              <a:t>Yes</a:t>
            </a:r>
          </a:p>
          <a:p>
            <a:endParaRPr lang="en-US" sz="3000" dirty="0"/>
          </a:p>
          <a:p>
            <a:r>
              <a:rPr lang="en-US" sz="3000" dirty="0"/>
              <a:t>Quantity sold in the 7 days: </a:t>
            </a:r>
            <a:r>
              <a:rPr lang="en-US" sz="3000" dirty="0">
                <a:solidFill>
                  <a:schemeClr val="accent3"/>
                </a:solidFill>
              </a:rPr>
              <a:t>0</a:t>
            </a:r>
          </a:p>
          <a:p>
            <a:endParaRPr lang="en-US" sz="3000" dirty="0"/>
          </a:p>
          <a:p>
            <a:r>
              <a:rPr lang="en-US" sz="3000" dirty="0"/>
              <a:t>Stock out in the last 3 months: </a:t>
            </a:r>
            <a:r>
              <a:rPr lang="en-US" sz="3000" dirty="0">
                <a:solidFill>
                  <a:schemeClr val="accent3"/>
                </a:solidFill>
              </a:rPr>
              <a:t>no</a:t>
            </a:r>
          </a:p>
          <a:p>
            <a:endParaRPr lang="en-US" sz="3000" dirty="0"/>
          </a:p>
          <a:p>
            <a:r>
              <a:rPr lang="en-US" sz="3000" dirty="0"/>
              <a:t>Retail prices: </a:t>
            </a:r>
            <a:r>
              <a:rPr lang="en-US" sz="3000" dirty="0">
                <a:solidFill>
                  <a:srgbClr val="C00000"/>
                </a:solidFill>
                <a:highlight>
                  <a:srgbClr val="FFFF00"/>
                </a:highlight>
              </a:rPr>
              <a:t>1500XXX</a:t>
            </a:r>
            <a:r>
              <a:rPr lang="en-US" sz="3000" dirty="0">
                <a:solidFill>
                  <a:srgbClr val="FF0000"/>
                </a:solidFill>
              </a:rPr>
              <a:t> </a:t>
            </a:r>
            <a:r>
              <a:rPr lang="en-US" sz="3000" dirty="0">
                <a:solidFill>
                  <a:schemeClr val="accent3"/>
                </a:solidFill>
              </a:rPr>
              <a:t>for take away ;  Not indicated or n/a for in-house </a:t>
            </a:r>
          </a:p>
          <a:p>
            <a:r>
              <a:rPr lang="en-US" sz="3000" dirty="0"/>
              <a:t>Wholesale price: </a:t>
            </a:r>
            <a:r>
              <a:rPr lang="en-US" sz="3000" dirty="0">
                <a:solidFill>
                  <a:srgbClr val="C00000"/>
                </a:solidFill>
                <a:highlight>
                  <a:srgbClr val="FFFF00"/>
                </a:highlight>
              </a:rPr>
              <a:t>1400XXX</a:t>
            </a:r>
          </a:p>
          <a:p>
            <a:r>
              <a:rPr lang="en-US" sz="3000" dirty="0"/>
              <a:t>Purchase price from supplier: </a:t>
            </a:r>
            <a:r>
              <a:rPr lang="en-US" sz="3000" dirty="0">
                <a:solidFill>
                  <a:schemeClr val="accent3"/>
                </a:solidFill>
              </a:rPr>
              <a:t>Refused </a:t>
            </a:r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5D726F-A446-F0D0-A118-14B057B2A293}"/>
              </a:ext>
            </a:extLst>
          </p:cNvPr>
          <p:cNvSpPr txBox="1">
            <a:spLocks/>
          </p:cNvSpPr>
          <p:nvPr/>
        </p:nvSpPr>
        <p:spPr>
          <a:xfrm>
            <a:off x="709100" y="2413671"/>
            <a:ext cx="3965971" cy="97872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i="0" kern="1200" cap="all" baseline="0">
                <a:solidFill>
                  <a:schemeClr val="tx1"/>
                </a:solidFill>
                <a:latin typeface="+mj-lt"/>
                <a:ea typeface="+mj-ea"/>
                <a:cs typeface="Poppins" pitchFamily="2" charset="77"/>
              </a:defRPr>
            </a:lvl1pPr>
          </a:lstStyle>
          <a:p>
            <a:r>
              <a:rPr lang="en-US" sz="6400" dirty="0">
                <a:latin typeface="+mn-lt"/>
              </a:rPr>
              <a:t>RDT C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A836CA4-59A7-7575-7D9A-C18B19552981}"/>
              </a:ext>
            </a:extLst>
          </p:cNvPr>
          <p:cNvSpPr txBox="1">
            <a:spLocks/>
          </p:cNvSpPr>
          <p:nvPr/>
        </p:nvSpPr>
        <p:spPr>
          <a:xfrm>
            <a:off x="11615420" y="2490542"/>
            <a:ext cx="3965971" cy="97872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i="0" kern="1200" cap="all" baseline="0">
                <a:solidFill>
                  <a:schemeClr val="tx1"/>
                </a:solidFill>
                <a:latin typeface="+mj-lt"/>
                <a:ea typeface="+mj-ea"/>
                <a:cs typeface="Poppins" pitchFamily="2" charset="77"/>
              </a:defRPr>
            </a:lvl1pPr>
          </a:lstStyle>
          <a:p>
            <a:r>
              <a:rPr lang="en-US" sz="6400" dirty="0">
                <a:latin typeface="+mn-lt"/>
              </a:rPr>
              <a:t>RDT D</a:t>
            </a:r>
          </a:p>
        </p:txBody>
      </p:sp>
      <p:pic>
        <p:nvPicPr>
          <p:cNvPr id="13" name="Image 3" descr="Une image contenant texte, Publication, Approvisionnement général&#10;&#10;Description générée automatiquement">
            <a:extLst>
              <a:ext uri="{FF2B5EF4-FFF2-40B4-BE49-F238E27FC236}">
                <a16:creationId xmlns:a16="http://schemas.microsoft.com/office/drawing/2014/main" id="{C859438D-3A80-7C72-F763-C1527FF430C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538408" y="773048"/>
            <a:ext cx="2365924" cy="316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7496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13A51F-A334-CC34-F132-17E46101DF13}"/>
              </a:ext>
            </a:extLst>
          </p:cNvPr>
          <p:cNvSpPr txBox="1"/>
          <p:nvPr/>
        </p:nvSpPr>
        <p:spPr>
          <a:xfrm>
            <a:off x="9372600" y="6196280"/>
            <a:ext cx="7696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+mj-lt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83311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7D2A6-EDA9-B926-C770-6D4191EB5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77017"/>
            <a:ext cx="21983700" cy="2318583"/>
          </a:xfrm>
        </p:spPr>
        <p:txBody>
          <a:bodyPr/>
          <a:lstStyle/>
          <a:p>
            <a:pPr defTabSz="18288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fr-FR" sz="8000" b="1" kern="0" dirty="0">
                <a:latin typeface="+mj-lt"/>
                <a:ea typeface="+mj-ea"/>
                <a:cs typeface="ＭＳ Ｐゴシック" pitchFamily="-65" charset="-128"/>
              </a:rPr>
              <a:t>Main Objective: To </a:t>
            </a:r>
            <a:r>
              <a:rPr lang="fr-FR" sz="8000" kern="0" dirty="0" err="1">
                <a:latin typeface="+mj-lt"/>
                <a:ea typeface="+mj-ea"/>
                <a:cs typeface="ＭＳ Ｐゴシック" pitchFamily="-65" charset="-128"/>
              </a:rPr>
              <a:t>be</a:t>
            </a:r>
            <a:r>
              <a:rPr lang="fr-FR" sz="8000" kern="0" dirty="0">
                <a:latin typeface="+mj-lt"/>
                <a:ea typeface="+mj-ea"/>
                <a:cs typeface="ＭＳ Ｐゴシック" pitchFamily="-65" charset="-128"/>
              </a:rPr>
              <a:t> able to </a:t>
            </a:r>
            <a:r>
              <a:rPr lang="fr-FR" sz="8000" kern="0" dirty="0" err="1">
                <a:latin typeface="+mj-lt"/>
                <a:ea typeface="+mj-ea"/>
                <a:cs typeface="ＭＳ Ｐゴシック" pitchFamily="-65" charset="-128"/>
              </a:rPr>
              <a:t>fill</a:t>
            </a:r>
            <a:r>
              <a:rPr lang="fr-FR" sz="8000" kern="0" dirty="0">
                <a:latin typeface="+mj-lt"/>
                <a:ea typeface="+mj-ea"/>
                <a:cs typeface="ＭＳ Ｐゴシック" pitchFamily="-65" charset="-128"/>
              </a:rPr>
              <a:t> in the RDT audit </a:t>
            </a:r>
            <a:r>
              <a:rPr lang="fr-FR" sz="8000" kern="0" dirty="0" err="1">
                <a:latin typeface="+mj-lt"/>
                <a:ea typeface="+mj-ea"/>
                <a:cs typeface="ＭＳ Ｐゴシック" pitchFamily="-65" charset="-128"/>
              </a:rPr>
              <a:t>form</a:t>
            </a:r>
            <a:r>
              <a:rPr lang="fr-FR" sz="8000" kern="0" dirty="0">
                <a:latin typeface="+mj-lt"/>
                <a:ea typeface="+mj-ea"/>
                <a:cs typeface="ＭＳ Ｐゴシック" pitchFamily="-65" charset="-128"/>
              </a:rPr>
              <a:t> </a:t>
            </a:r>
            <a:r>
              <a:rPr lang="fr-FR" sz="8000" kern="0" dirty="0" err="1">
                <a:latin typeface="+mj-lt"/>
                <a:ea typeface="+mj-ea"/>
                <a:cs typeface="ＭＳ Ｐゴシック" pitchFamily="-65" charset="-128"/>
              </a:rPr>
              <a:t>correctly</a:t>
            </a:r>
            <a:r>
              <a:rPr lang="fr-FR" sz="8000" kern="0" dirty="0">
                <a:latin typeface="+mj-lt"/>
                <a:ea typeface="+mj-ea"/>
                <a:cs typeface="ＭＳ Ｐゴシック" pitchFamily="-65" charset="-128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0"/>
          </p:nvPr>
        </p:nvSpPr>
        <p:spPr>
          <a:xfrm>
            <a:off x="609600" y="4995952"/>
            <a:ext cx="18364200" cy="3724096"/>
          </a:xfrm>
        </p:spPr>
        <p:txBody>
          <a:bodyPr/>
          <a:lstStyle/>
          <a:p>
            <a:pPr marL="155576">
              <a:spcBef>
                <a:spcPts val="100"/>
              </a:spcBef>
              <a:spcAft>
                <a:spcPts val="500"/>
              </a:spcAft>
              <a:defRPr/>
            </a:pPr>
            <a:r>
              <a:rPr lang="fr-FR" sz="4800" dirty="0">
                <a:solidFill>
                  <a:schemeClr val="tx2"/>
                </a:solidFill>
              </a:rPr>
              <a:t>At the end of this presentation, you should be able to:</a:t>
            </a:r>
          </a:p>
          <a:p>
            <a:pPr marL="841376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/>
            </a:pPr>
            <a:endParaRPr lang="fr-FR" sz="4800" dirty="0">
              <a:solidFill>
                <a:schemeClr val="tx2"/>
              </a:solidFill>
            </a:endParaRPr>
          </a:p>
          <a:p>
            <a:pPr marL="841376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/>
            </a:pPr>
            <a:r>
              <a:rPr lang="fr-FR" sz="4800" b="1" dirty="0" err="1">
                <a:solidFill>
                  <a:schemeClr val="tx2"/>
                </a:solidFill>
              </a:rPr>
              <a:t>Recognize</a:t>
            </a:r>
            <a:r>
              <a:rPr lang="fr-FR" sz="4800" b="1" dirty="0">
                <a:solidFill>
                  <a:schemeClr val="tx2"/>
                </a:solidFill>
              </a:rPr>
              <a:t> </a:t>
            </a:r>
            <a:r>
              <a:rPr lang="fr-FR" sz="4800" dirty="0">
                <a:solidFill>
                  <a:schemeClr val="tx2"/>
                </a:solidFill>
              </a:rPr>
              <a:t>a rapid diagnostic test</a:t>
            </a:r>
          </a:p>
          <a:p>
            <a:pPr marL="841376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/>
            </a:pPr>
            <a:endParaRPr lang="fr-FR" sz="4800" dirty="0">
              <a:solidFill>
                <a:schemeClr val="tx2"/>
              </a:solidFill>
            </a:endParaRPr>
          </a:p>
          <a:p>
            <a:pPr marL="841376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/>
            </a:pPr>
            <a:r>
              <a:rPr lang="fr-FR" sz="4800" b="1" dirty="0">
                <a:solidFill>
                  <a:schemeClr val="tx2"/>
                </a:solidFill>
              </a:rPr>
              <a:t>Complete all sections of the </a:t>
            </a:r>
            <a:r>
              <a:rPr lang="fr-FR" sz="4800" dirty="0">
                <a:solidFill>
                  <a:schemeClr val="tx2"/>
                </a:solidFill>
              </a:rPr>
              <a:t>RDT audit form on paper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idx="10"/>
          </p:nvPr>
        </p:nvSpPr>
        <p:spPr>
          <a:xfrm>
            <a:off x="457200" y="3038902"/>
            <a:ext cx="21717000" cy="911019"/>
          </a:xfrm>
        </p:spPr>
        <p:txBody>
          <a:bodyPr/>
          <a:lstStyle/>
          <a:p>
            <a:pPr marL="190500" indent="0">
              <a:lnSpc>
                <a:spcPct val="120000"/>
              </a:lnSpc>
              <a:buNone/>
              <a:defRPr/>
            </a:pPr>
            <a:r>
              <a:rPr lang="fr-FR" sz="4800" dirty="0"/>
              <a:t>The last time you had malaria, what did you do?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5A7E6B7-5653-F188-4E26-9B029BF70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594277"/>
            <a:ext cx="11658600" cy="2419225"/>
          </a:xfrm>
        </p:spPr>
        <p:txBody>
          <a:bodyPr/>
          <a:lstStyle/>
          <a:p>
            <a:r>
              <a:rPr lang="en-US" sz="8000" dirty="0"/>
              <a:t> Malaria diagnosis</a:t>
            </a:r>
            <a:br>
              <a:rPr lang="en-US" sz="8000" dirty="0"/>
            </a:br>
            <a:endParaRPr lang="en-US" sz="8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4AF260-ED48-29F7-9A83-A4E7D421B384}"/>
              </a:ext>
            </a:extLst>
          </p:cNvPr>
          <p:cNvSpPr txBox="1"/>
          <p:nvPr/>
        </p:nvSpPr>
        <p:spPr>
          <a:xfrm>
            <a:off x="457200" y="5410200"/>
            <a:ext cx="23469600" cy="4311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90500" indent="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None/>
              <a:defRPr/>
            </a:pPr>
            <a:r>
              <a:rPr lang="en-US" sz="4800" u="sng" dirty="0"/>
              <a:t>In 2010, the WHO </a:t>
            </a:r>
            <a:r>
              <a:rPr lang="en-US" sz="4800" u="sng" dirty="0">
                <a:cs typeface="ＭＳ Ｐゴシック" pitchFamily="-65" charset="-128"/>
              </a:rPr>
              <a:t>recommended:</a:t>
            </a:r>
          </a:p>
          <a:p>
            <a:pPr marL="190500" indent="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None/>
              <a:defRPr/>
            </a:pPr>
            <a:r>
              <a:rPr lang="en-US" sz="4800" b="1" i="1" dirty="0">
                <a:solidFill>
                  <a:schemeClr val="accent3"/>
                </a:solidFill>
                <a:cs typeface="ＭＳ Ｐゴシック" pitchFamily="-65" charset="-128"/>
              </a:rPr>
              <a:t>"Parasitological confirmation by microscopy or alternatively by a rapid diagnostic test (RDT) ... for </a:t>
            </a:r>
            <a:r>
              <a:rPr lang="en-US" sz="4800" b="1" i="1" u="sng" dirty="0">
                <a:solidFill>
                  <a:schemeClr val="accent3"/>
                </a:solidFill>
                <a:cs typeface="ＭＳ Ｐゴシック" pitchFamily="-65" charset="-128"/>
              </a:rPr>
              <a:t>all </a:t>
            </a:r>
            <a:r>
              <a:rPr lang="en-US" sz="4800" b="1" i="1" dirty="0">
                <a:solidFill>
                  <a:schemeClr val="accent3"/>
                </a:solidFill>
                <a:cs typeface="ＭＳ Ｐゴシック" pitchFamily="-65" charset="-128"/>
              </a:rPr>
              <a:t>patients suspected of having malaria </a:t>
            </a:r>
            <a:r>
              <a:rPr lang="en-US" sz="4800" b="1" i="1" u="sng" dirty="0">
                <a:solidFill>
                  <a:schemeClr val="accent3"/>
                </a:solidFill>
                <a:cs typeface="ＭＳ Ｐゴシック" pitchFamily="-65" charset="-128"/>
              </a:rPr>
              <a:t>before </a:t>
            </a:r>
            <a:r>
              <a:rPr lang="en-US" sz="4800" b="1" i="1" dirty="0">
                <a:solidFill>
                  <a:schemeClr val="accent3"/>
                </a:solidFill>
                <a:cs typeface="ＭＳ Ｐゴシック" pitchFamily="-65" charset="-128"/>
              </a:rPr>
              <a:t>treatment is instituted.« </a:t>
            </a:r>
          </a:p>
          <a:p>
            <a:pPr marL="190500" indent="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None/>
              <a:defRPr/>
            </a:pPr>
            <a:endParaRPr lang="en-US" sz="4800" b="1" i="1" dirty="0">
              <a:solidFill>
                <a:srgbClr val="00B050"/>
              </a:solidFill>
              <a:cs typeface="ＭＳ Ｐゴシック" pitchFamily="-65" charset="-128"/>
            </a:endParaRPr>
          </a:p>
          <a:p>
            <a:pPr marL="190500" indent="0">
              <a:lnSpc>
                <a:spcPct val="90000"/>
              </a:lnSpc>
              <a:spcBef>
                <a:spcPts val="100"/>
              </a:spcBef>
              <a:spcAft>
                <a:spcPts val="500"/>
              </a:spcAft>
              <a:buNone/>
              <a:defRPr/>
            </a:pPr>
            <a:r>
              <a:rPr lang="en-US" sz="4800" dirty="0"/>
              <a:t>Malaria diagnosis is most often done using microscopy or rapid diagnostic tests (RDTs).</a:t>
            </a:r>
            <a:endParaRPr lang="en-US" sz="4800" dirty="0">
              <a:cs typeface="ＭＳ Ｐゴシック" pitchFamily="-65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Content Placeholder 2"/>
          <p:cNvSpPr>
            <a:spLocks noGrp="1"/>
          </p:cNvSpPr>
          <p:nvPr>
            <p:ph type="body" idx="10"/>
          </p:nvPr>
        </p:nvSpPr>
        <p:spPr>
          <a:xfrm>
            <a:off x="457200" y="3124200"/>
            <a:ext cx="12649200" cy="9196364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pPr marL="685800" indent="-685800" rtl="0" eaLnBrk="0" fontAlgn="base" hangingPunct="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>
                <a:ea typeface="+mn-ea"/>
                <a:cs typeface="ＭＳ Ｐゴシック" pitchFamily="-65" charset="-128"/>
              </a:rPr>
              <a:t>RDTs are small test kits that can detect malaria parasites in a blood sample.</a:t>
            </a:r>
          </a:p>
          <a:p>
            <a:pPr marL="342900" indent="-342900" rtl="0" eaLnBrk="0" fontAlgn="base" hangingPunct="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fr-FR" sz="4800" dirty="0">
              <a:ea typeface="+mn-ea"/>
              <a:cs typeface="ＭＳ Ｐゴシック" pitchFamily="-65" charset="-128"/>
            </a:endParaRPr>
          </a:p>
          <a:p>
            <a:pPr marL="685800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>
                <a:ea typeface="+mn-ea"/>
                <a:cs typeface="ＭＳ Ｐゴシック" pitchFamily="-65" charset="-128"/>
              </a:rPr>
              <a:t>They are accurate, simple, fast and inexpensive for confirming whether a person has malaria or not</a:t>
            </a:r>
            <a:r>
              <a:rPr lang="fr-FR" sz="4800" dirty="0"/>
              <a:t>.</a:t>
            </a:r>
          </a:p>
          <a:p>
            <a:pPr marL="685800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fr-FR" sz="4800" dirty="0"/>
          </a:p>
          <a:p>
            <a:pPr marL="685800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 err="1"/>
              <a:t>Results</a:t>
            </a:r>
            <a:r>
              <a:rPr lang="fr-FR" sz="4800" dirty="0"/>
              <a:t> take approximately 15 to 20 minutes.</a:t>
            </a:r>
            <a:endParaRPr lang="fr-FR" sz="4800" dirty="0">
              <a:ea typeface="+mn-ea"/>
              <a:cs typeface="ＭＳ Ｐゴシック" pitchFamily="-65" charset="-128"/>
            </a:endParaRPr>
          </a:p>
          <a:p>
            <a:pPr marL="342900" indent="-342900" rtl="0" eaLnBrk="0" fontAlgn="base" hangingPunct="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fr-FR" sz="4800" dirty="0">
              <a:ea typeface="+mn-ea"/>
              <a:cs typeface="ＭＳ Ｐゴシック" pitchFamily="-65" charset="-128"/>
            </a:endParaRPr>
          </a:p>
          <a:p>
            <a:pPr marL="685800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>
                <a:ea typeface="+mn-ea"/>
                <a:cs typeface="ＭＳ Ｐゴシック" pitchFamily="-65" charset="-128"/>
              </a:rPr>
              <a:t>If </a:t>
            </a:r>
            <a:r>
              <a:rPr lang="fr-FR" sz="4800" dirty="0" err="1">
                <a:ea typeface="+mn-ea"/>
                <a:cs typeface="ＭＳ Ｐゴシック" pitchFamily="-65" charset="-128"/>
              </a:rPr>
              <a:t>RDTs</a:t>
            </a:r>
            <a:r>
              <a:rPr lang="fr-FR" sz="4800" dirty="0">
                <a:ea typeface="+mn-ea"/>
                <a:cs typeface="ＭＳ Ｐゴシック" pitchFamily="-65" charset="-128"/>
              </a:rPr>
              <a:t> </a:t>
            </a:r>
            <a:r>
              <a:rPr lang="fr-FR" sz="4800" dirty="0" err="1">
                <a:ea typeface="+mn-ea"/>
                <a:cs typeface="ＭＳ Ｐゴシック" pitchFamily="-65" charset="-128"/>
              </a:rPr>
              <a:t>detect</a:t>
            </a:r>
            <a:r>
              <a:rPr lang="fr-FR" sz="4800" dirty="0">
                <a:ea typeface="+mn-ea"/>
                <a:cs typeface="ＭＳ Ｐゴシック" pitchFamily="-65" charset="-128"/>
              </a:rPr>
              <a:t> malaria in a </a:t>
            </a:r>
            <a:r>
              <a:rPr lang="fr-FR" sz="4800" dirty="0" err="1">
                <a:ea typeface="+mn-ea"/>
                <a:cs typeface="ＭＳ Ｐゴシック" pitchFamily="-65" charset="-128"/>
              </a:rPr>
              <a:t>blood</a:t>
            </a:r>
            <a:r>
              <a:rPr lang="fr-FR" sz="4800" dirty="0">
                <a:ea typeface="+mn-ea"/>
                <a:cs typeface="ＭＳ Ｐゴシック" pitchFamily="-65" charset="-128"/>
              </a:rPr>
              <a:t> </a:t>
            </a:r>
            <a:r>
              <a:rPr lang="fr-FR" sz="4800" dirty="0" err="1">
                <a:ea typeface="+mn-ea"/>
                <a:cs typeface="ＭＳ Ｐゴシック" pitchFamily="-65" charset="-128"/>
              </a:rPr>
              <a:t>sample</a:t>
            </a:r>
            <a:r>
              <a:rPr lang="fr-FR" sz="4800" dirty="0">
                <a:ea typeface="+mn-ea"/>
                <a:cs typeface="ＭＳ Ｐゴシック" pitchFamily="-65" charset="-128"/>
              </a:rPr>
              <a:t>, a line </a:t>
            </a:r>
            <a:r>
              <a:rPr lang="fr-FR" sz="4800" dirty="0" err="1">
                <a:ea typeface="+mn-ea"/>
                <a:cs typeface="ＭＳ Ｐゴシック" pitchFamily="-65" charset="-128"/>
              </a:rPr>
              <a:t>appears</a:t>
            </a:r>
            <a:r>
              <a:rPr lang="fr-FR" sz="4800" dirty="0">
                <a:ea typeface="+mn-ea"/>
                <a:cs typeface="ＭＳ Ｐゴシック" pitchFamily="-65" charset="-128"/>
              </a:rPr>
              <a:t> in the</a:t>
            </a:r>
            <a:br>
              <a:rPr lang="fr-FR" sz="4800" dirty="0">
                <a:ea typeface="+mn-ea"/>
                <a:cs typeface="ＭＳ Ｐゴシック" pitchFamily="-65" charset="-128"/>
              </a:rPr>
            </a:br>
            <a:r>
              <a:rPr lang="fr-FR" sz="4800" dirty="0">
                <a:ea typeface="+mn-ea"/>
                <a:cs typeface="ＭＳ Ｐゴシック" pitchFamily="-65" charset="-128"/>
              </a:rPr>
              <a:t>the test window.</a:t>
            </a:r>
            <a:endParaRPr lang="fr-FR" sz="4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C06C0-1D55-13E6-FD81-A60C45DF9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0"/>
            <a:ext cx="10058400" cy="1210588"/>
          </a:xfrm>
        </p:spPr>
        <p:txBody>
          <a:bodyPr/>
          <a:lstStyle/>
          <a:p>
            <a:r>
              <a:rPr lang="en-US" sz="8000" dirty="0"/>
              <a:t>What is an RDT?</a:t>
            </a:r>
          </a:p>
        </p:txBody>
      </p:sp>
      <p:pic>
        <p:nvPicPr>
          <p:cNvPr id="4" name="Picture 3" descr="rdt_hand_jpg_1652116839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490766" y="251206"/>
            <a:ext cx="7667368" cy="50860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 descr="http://www.finddiagnostics.org/export/sites/default/programs/hat-ond/images/sd_hat_rdt_accessories.jp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487400" y="5663765"/>
            <a:ext cx="10210799" cy="780102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48636A-2C10-95D1-84E7-FEC197AB1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45439"/>
            <a:ext cx="10058400" cy="1210588"/>
          </a:xfrm>
        </p:spPr>
        <p:txBody>
          <a:bodyPr/>
          <a:lstStyle/>
          <a:p>
            <a:r>
              <a:rPr lang="en-US" sz="8000" dirty="0"/>
              <a:t>RDT Audit Form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095D613-283C-C076-67CC-AFD3FA6635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6021419"/>
              </p:ext>
            </p:extLst>
          </p:nvPr>
        </p:nvGraphicFramePr>
        <p:xfrm>
          <a:off x="495300" y="1836137"/>
          <a:ext cx="21869400" cy="11684848"/>
        </p:xfrm>
        <a:graphic>
          <a:graphicData uri="http://schemas.openxmlformats.org/drawingml/2006/table">
            <a:tbl>
              <a:tblPr firstRow="1" firstCol="1" bandRow="1"/>
              <a:tblGrid>
                <a:gridCol w="2554090">
                  <a:extLst>
                    <a:ext uri="{9D8B030D-6E8A-4147-A177-3AD203B41FA5}">
                      <a16:colId xmlns:a16="http://schemas.microsoft.com/office/drawing/2014/main" val="893081193"/>
                    </a:ext>
                  </a:extLst>
                </a:gridCol>
                <a:gridCol w="4735710">
                  <a:extLst>
                    <a:ext uri="{9D8B030D-6E8A-4147-A177-3AD203B41FA5}">
                      <a16:colId xmlns:a16="http://schemas.microsoft.com/office/drawing/2014/main" val="335524549"/>
                    </a:ext>
                  </a:extLst>
                </a:gridCol>
                <a:gridCol w="3644900">
                  <a:extLst>
                    <a:ext uri="{9D8B030D-6E8A-4147-A177-3AD203B41FA5}">
                      <a16:colId xmlns:a16="http://schemas.microsoft.com/office/drawing/2014/main" val="2147894664"/>
                    </a:ext>
                  </a:extLst>
                </a:gridCol>
                <a:gridCol w="3644900">
                  <a:extLst>
                    <a:ext uri="{9D8B030D-6E8A-4147-A177-3AD203B41FA5}">
                      <a16:colId xmlns:a16="http://schemas.microsoft.com/office/drawing/2014/main" val="430571939"/>
                    </a:ext>
                  </a:extLst>
                </a:gridCol>
                <a:gridCol w="3644900">
                  <a:extLst>
                    <a:ext uri="{9D8B030D-6E8A-4147-A177-3AD203B41FA5}">
                      <a16:colId xmlns:a16="http://schemas.microsoft.com/office/drawing/2014/main" val="2925635121"/>
                    </a:ext>
                  </a:extLst>
                </a:gridCol>
                <a:gridCol w="3644900">
                  <a:extLst>
                    <a:ext uri="{9D8B030D-6E8A-4147-A177-3AD203B41FA5}">
                      <a16:colId xmlns:a16="http://schemas.microsoft.com/office/drawing/2014/main" val="3110110641"/>
                    </a:ext>
                  </a:extLst>
                </a:gridCol>
              </a:tblGrid>
              <a:tr h="2944089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Brand name: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Parasite specie(s):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1	</a:t>
                      </a:r>
                      <a:r>
                        <a:rPr lang="en-US" sz="2200" dirty="0" err="1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Pf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2	</a:t>
                      </a:r>
                      <a:r>
                        <a:rPr lang="en-US" sz="2200" dirty="0" err="1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Pf</a:t>
                      </a: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/Pan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4	</a:t>
                      </a:r>
                      <a:r>
                        <a:rPr lang="en-US" sz="2200" dirty="0" err="1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Pf</a:t>
                      </a: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/</a:t>
                      </a:r>
                      <a:r>
                        <a:rPr lang="en-US" sz="2200" dirty="0" err="1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Pv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5	Pan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8	Not indicated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96	Other; Specify</a:t>
                      </a:r>
                      <a:endParaRPr lang="fr-FR" sz="2200" dirty="0">
                        <a:effectLst/>
                        <a:latin typeface="Calibri"/>
                        <a:ea typeface="Times New Roman" panose="02020603050405020304" pitchFamily="18" charset="0"/>
                        <a:cs typeface="Calibri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Antigen test(s):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1	HRP2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2	</a:t>
                      </a:r>
                      <a:r>
                        <a:rPr lang="en-US" sz="2200" dirty="0" err="1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pLDH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3	HRP2/</a:t>
                      </a:r>
                      <a:r>
                        <a:rPr lang="en-US" sz="2200" dirty="0" err="1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pLDH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4	HRP2/Aldolase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8	Not indicated</a:t>
                      </a: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96	Other; Specify</a:t>
                      </a:r>
                      <a:endParaRPr lang="fr-FR" sz="2200" dirty="0">
                        <a:effectLst/>
                        <a:latin typeface="Calibri"/>
                        <a:ea typeface="Times New Roman" panose="02020603050405020304" pitchFamily="18" charset="0"/>
                        <a:cs typeface="Calibri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Manufacture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Name: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Country: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22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Is this a self-administration test kit with its buffer, pipette and lancet?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1 = Yes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0 = No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8 = Don’t know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710447"/>
                  </a:ext>
                </a:extLst>
              </a:tr>
              <a:tr h="1914888">
                <a:tc gridSpan="3"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Quantity sold in the </a:t>
                      </a:r>
                      <a:r>
                        <a:rPr lang="en-US" sz="2200" b="1" u="sng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last 7 days :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[___|___|___|___] [brand name] tests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22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Stocked out in last 3 months?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1 = Yes  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0 = No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8 = Don’t know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651002"/>
                  </a:ext>
                </a:extLst>
              </a:tr>
              <a:tr h="2711387">
                <a:tc gridSpan="3"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In-house testing price to retail customers: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i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Total cost for a test conducted with a [brand name] RDT (including RDT cost and service fee) for: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Adult: </a:t>
                      </a:r>
                      <a:r>
                        <a:rPr lang="en-US" sz="2200" dirty="0">
                          <a:effectLst/>
                          <a:latin typeface="Calibri"/>
                          <a:ea typeface="Times New Roman" panose="02020603050405020304" pitchFamily="18" charset="0"/>
                          <a:cs typeface="Arial"/>
                        </a:rPr>
                        <a:t>[___|___|___|___|___]₦ to the last retail customer 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Child:</a:t>
                      </a:r>
                      <a:r>
                        <a:rPr lang="en-US" sz="2200" dirty="0">
                          <a:effectLst/>
                          <a:latin typeface="Calibri"/>
                          <a:ea typeface="Times New Roman" panose="02020603050405020304" pitchFamily="18" charset="0"/>
                          <a:cs typeface="Arial"/>
                        </a:rPr>
                        <a:t> [___|___|___|___|___]₦ to the last retail customer 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Take-away testing price to retail customers: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i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Total cost for a [brand name] RDT (including RDT cost and service fee) for: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Adult: </a:t>
                      </a:r>
                      <a:r>
                        <a:rPr lang="en-US" sz="2200" dirty="0">
                          <a:effectLst/>
                          <a:latin typeface="Calibri"/>
                          <a:ea typeface="Times New Roman" panose="02020603050405020304" pitchFamily="18" charset="0"/>
                          <a:cs typeface="Arial"/>
                        </a:rPr>
                        <a:t>[___|___|___|___|___]₦ to the last retail customer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Child:</a:t>
                      </a:r>
                      <a:r>
                        <a:rPr lang="en-US" sz="2200" dirty="0">
                          <a:effectLst/>
                          <a:latin typeface="Calibri"/>
                          <a:ea typeface="Times New Roman" panose="02020603050405020304" pitchFamily="18" charset="0"/>
                          <a:cs typeface="Arial"/>
                        </a:rPr>
                        <a:t> [___|___|___|___|___]₦ to the last retail customer 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066565"/>
                  </a:ext>
                </a:extLst>
              </a:tr>
              <a:tr h="2598760">
                <a:tc gridSpan="3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22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Price purchased from supplier: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2200" i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Price of last purchase of this product from your supplier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58215" algn="l"/>
                        </a:tabLs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Number of RDTs purchased: </a:t>
                      </a:r>
                      <a:r>
                        <a:rPr lang="en-US" sz="2200" dirty="0">
                          <a:effectLst/>
                          <a:latin typeface="Calibri"/>
                          <a:ea typeface="Times New Roman" panose="02020603050405020304" pitchFamily="18" charset="0"/>
                          <a:cs typeface="Arial"/>
                        </a:rPr>
                        <a:t>[___|___|___|___|___]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Total price:</a:t>
                      </a:r>
                      <a:r>
                        <a:rPr lang="en-US" sz="2200" dirty="0">
                          <a:effectLst/>
                          <a:latin typeface="Calibri"/>
                          <a:ea typeface="Times New Roman" panose="02020603050405020304" pitchFamily="18" charset="0"/>
                          <a:cs typeface="Arial"/>
                        </a:rPr>
                        <a:t> [___|___|___|___|___]₦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r>
                        <a:rPr lang="en-US" sz="22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Wholesale price/ price for resale customers:</a:t>
                      </a: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i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Minimum wholesale/ resale amount and price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dirty="0">
                          <a:effectLst/>
                          <a:latin typeface="Calibri"/>
                          <a:ea typeface="Times New Roman" panose="02020603050405020304" pitchFamily="18" charset="0"/>
                          <a:cs typeface="Arial"/>
                        </a:rPr>
                        <a:t>[___|___|___|___] [brand] RDTs is the minimum amount sold by this outlet at wholesale or for resale and costs the outlets business customers [___|___|___|___|___]</a:t>
                      </a:r>
                      <a:r>
                        <a:rPr lang="en-US" sz="2200" b="1" dirty="0">
                          <a:effectLst/>
                          <a:latin typeface="Calibri"/>
                          <a:ea typeface="Times New Roman" panose="02020603050405020304" pitchFamily="18" charset="0"/>
                          <a:cs typeface="Arial"/>
                        </a:rPr>
                        <a:t>₦ </a:t>
                      </a:r>
                      <a:r>
                        <a:rPr lang="en-US" sz="2200" dirty="0">
                          <a:effectLst/>
                          <a:latin typeface="Calibri"/>
                          <a:ea typeface="Times New Roman" panose="02020603050405020304" pitchFamily="18" charset="0"/>
                          <a:cs typeface="Arial"/>
                        </a:rPr>
                        <a:t>for this quantity</a:t>
                      </a:r>
                      <a:r>
                        <a:rPr lang="en-US" sz="2200" b="1" dirty="0">
                          <a:effectLst/>
                          <a:latin typeface="Calibri"/>
                          <a:ea typeface="Times New Roman" panose="02020603050405020304" pitchFamily="18" charset="0"/>
                          <a:cs typeface="Arial"/>
                        </a:rPr>
                        <a:t> </a:t>
                      </a:r>
                      <a:endParaRPr lang="en-US" sz="22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endParaRPr lang="en-US" sz="22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064439"/>
                  </a:ext>
                </a:extLst>
              </a:tr>
              <a:tr h="720138">
                <a:tc gridSpan="6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2200" b="1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Additional comments: </a:t>
                      </a:r>
                      <a:endParaRPr lang="en-US" sz="2200" dirty="0">
                        <a:effectLst/>
                        <a:highlight>
                          <a:srgbClr val="FFFFFF"/>
                        </a:highlight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  <a:tabLst>
                          <a:tab pos="981075" algn="l"/>
                        </a:tabLst>
                      </a:pPr>
                      <a:endParaRPr lang="en-US" sz="2200" dirty="0">
                        <a:effectLst/>
                        <a:highlight>
                          <a:srgbClr val="FFFFFF"/>
                        </a:highlight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397007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A5863-3F1F-3355-9B22-2FAE0F976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07413"/>
            <a:ext cx="10058400" cy="1210588"/>
          </a:xfrm>
        </p:spPr>
        <p:txBody>
          <a:bodyPr/>
          <a:lstStyle/>
          <a:p>
            <a:r>
              <a:rPr lang="en-US" sz="8000" dirty="0"/>
              <a:t>Brand name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type="body" idx="10"/>
          </p:nvPr>
        </p:nvSpPr>
        <p:spPr>
          <a:xfrm>
            <a:off x="609600" y="4891235"/>
            <a:ext cx="22250400" cy="4465838"/>
          </a:xfrm>
        </p:spPr>
        <p:txBody>
          <a:bodyPr/>
          <a:lstStyle/>
          <a:p>
            <a:pPr marL="685800" indent="-6858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/>
              <a:t>Look for important, visible, bold letters on the box.</a:t>
            </a:r>
          </a:p>
          <a:p>
            <a:pPr eaLnBrk="1" hangingPunct="1">
              <a:spcBef>
                <a:spcPts val="100"/>
              </a:spcBef>
              <a:spcAft>
                <a:spcPts val="500"/>
              </a:spcAft>
            </a:pPr>
            <a:endParaRPr lang="fr-FR" sz="4800" dirty="0"/>
          </a:p>
          <a:p>
            <a:pPr marL="685800" indent="-6858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/>
              <a:t>Look at the usual symbols:  </a:t>
            </a:r>
            <a:r>
              <a:rPr lang="fr-FR" sz="4800" b="1" dirty="0">
                <a:solidFill>
                  <a:schemeClr val="accent1"/>
                </a:solidFill>
              </a:rPr>
              <a:t>®</a:t>
            </a:r>
            <a:r>
              <a:rPr lang="fr-FR" sz="4800" b="1" dirty="0">
                <a:solidFill>
                  <a:srgbClr val="FF0000"/>
                </a:solidFill>
              </a:rPr>
              <a:t> </a:t>
            </a:r>
            <a:r>
              <a:rPr lang="fr-FR" sz="4800" dirty="0"/>
              <a:t>or </a:t>
            </a:r>
            <a:r>
              <a:rPr lang="fr-FR" sz="4800" b="1" dirty="0">
                <a:solidFill>
                  <a:schemeClr val="accent1"/>
                </a:solidFill>
              </a:rPr>
              <a:t>TM</a:t>
            </a:r>
          </a:p>
          <a:p>
            <a:pPr eaLnBrk="1" hangingPunct="1">
              <a:spcBef>
                <a:spcPts val="100"/>
              </a:spcBef>
              <a:spcAft>
                <a:spcPts val="500"/>
              </a:spcAft>
            </a:pPr>
            <a:endParaRPr lang="fr-FR" sz="4800" b="1" dirty="0">
              <a:solidFill>
                <a:srgbClr val="FF0000"/>
              </a:solidFill>
            </a:endParaRPr>
          </a:p>
          <a:p>
            <a:pPr marL="685800" indent="-685800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fr-FR" sz="4800" dirty="0"/>
              <a:t>For </a:t>
            </a:r>
            <a:r>
              <a:rPr lang="fr-FR" sz="4800" dirty="0" err="1"/>
              <a:t>manual</a:t>
            </a:r>
            <a:r>
              <a:rPr lang="fr-FR" sz="4800" dirty="0"/>
              <a:t> entries, </a:t>
            </a:r>
            <a:r>
              <a:rPr lang="fr-FR" sz="4800" dirty="0" err="1"/>
              <a:t>write</a:t>
            </a:r>
            <a:r>
              <a:rPr lang="fr-FR" sz="4800" dirty="0"/>
              <a:t> the brand name </a:t>
            </a:r>
            <a:r>
              <a:rPr lang="fr-FR" sz="4800" b="1" dirty="0"/>
              <a:t>in full, </a:t>
            </a:r>
            <a:r>
              <a:rPr lang="fr-FR" sz="4800" b="1" dirty="0" err="1"/>
              <a:t>including</a:t>
            </a:r>
            <a:r>
              <a:rPr lang="fr-FR" sz="4800" dirty="0"/>
              <a:t> </a:t>
            </a:r>
            <a:r>
              <a:rPr lang="fr-FR" sz="4800" b="1" dirty="0"/>
              <a:t>the type of parasite.</a:t>
            </a:r>
            <a:endParaRPr lang="fr-FR" sz="4800" b="1" dirty="0">
              <a:solidFill>
                <a:srgbClr val="FF0000"/>
              </a:solidFill>
            </a:endParaRPr>
          </a:p>
          <a:p>
            <a:pPr marL="685800" indent="-685800" eaLnBrk="1" hangingPunct="1">
              <a:spcBef>
                <a:spcPts val="10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fr-FR" sz="4800" b="1" dirty="0"/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584200" y="2286000"/>
            <a:ext cx="18288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</a:bodyPr>
          <a:lstStyle/>
          <a:p>
            <a:pPr defTabSz="18288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fr-FR" sz="4800" b="1" kern="0" dirty="0">
                <a:ea typeface="+mj-ea"/>
                <a:cs typeface="ＭＳ Ｐゴシック" pitchFamily="-65" charset="-128"/>
              </a:rPr>
              <a:t>Use the same indications you use for </a:t>
            </a:r>
            <a:r>
              <a:rPr lang="fr-FR" sz="4800" b="1" kern="0" dirty="0" err="1">
                <a:ea typeface="+mj-ea"/>
                <a:cs typeface="ＭＳ Ｐゴシック" pitchFamily="-65" charset="-128"/>
              </a:rPr>
              <a:t>antimalarial</a:t>
            </a:r>
            <a:r>
              <a:rPr lang="fr-FR" sz="4800" b="1" kern="0" dirty="0">
                <a:ea typeface="+mj-ea"/>
                <a:cs typeface="ＭＳ Ｐゴシック" pitchFamily="-65" charset="-128"/>
              </a:rPr>
              <a:t> drugs to </a:t>
            </a:r>
            <a:r>
              <a:rPr lang="fr-FR" sz="4800" b="1" kern="0" dirty="0" err="1">
                <a:ea typeface="+mj-ea"/>
                <a:cs typeface="ＭＳ Ｐゴシック" pitchFamily="-65" charset="-128"/>
              </a:rPr>
              <a:t>identify</a:t>
            </a:r>
            <a:r>
              <a:rPr lang="fr-FR" sz="4800" b="1" kern="0" dirty="0">
                <a:ea typeface="+mj-ea"/>
                <a:cs typeface="ＭＳ Ｐゴシック" pitchFamily="-65" charset="-128"/>
              </a:rPr>
              <a:t>.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824D757-5CA8-469B-B24B-B03FEFDEB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2122324"/>
              </p:ext>
            </p:extLst>
          </p:nvPr>
        </p:nvGraphicFramePr>
        <p:xfrm>
          <a:off x="18211800" y="8991600"/>
          <a:ext cx="3479800" cy="3269263"/>
        </p:xfrm>
        <a:graphic>
          <a:graphicData uri="http://schemas.openxmlformats.org/drawingml/2006/table">
            <a:tbl>
              <a:tblPr firstRow="1" firstCol="1" bandRow="1"/>
              <a:tblGrid>
                <a:gridCol w="3479800">
                  <a:extLst>
                    <a:ext uri="{9D8B030D-6E8A-4147-A177-3AD203B41FA5}">
                      <a16:colId xmlns:a16="http://schemas.microsoft.com/office/drawing/2014/main" val="893081193"/>
                    </a:ext>
                  </a:extLst>
                </a:gridCol>
              </a:tblGrid>
              <a:tr h="3269263">
                <a:tc>
                  <a:txBody>
                    <a:bodyPr/>
                    <a:lstStyle/>
                    <a:p>
                      <a:pPr marL="0" marR="3543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80"/>
                        </a:spcAft>
                      </a:pPr>
                      <a:r>
                        <a:rPr lang="en-US" sz="4000" b="1" dirty="0">
                          <a:effectLst/>
                          <a:latin typeface="Calibri Light"/>
                          <a:ea typeface="Times New Roman" panose="02020603050405020304" pitchFamily="18" charset="0"/>
                          <a:cs typeface="Times New Roman"/>
                        </a:rPr>
                        <a:t>Brand name:</a:t>
                      </a:r>
                      <a:endParaRPr lang="en-US" sz="4000" dirty="0">
                        <a:effectLst/>
                        <a:latin typeface="Calibri Ligh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9526" marR="9526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71044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PSI">
  <a:themeElements>
    <a:clrScheme name="PSI Brand 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36E20"/>
      </a:accent1>
      <a:accent2>
        <a:srgbClr val="FFF35C"/>
      </a:accent2>
      <a:accent3>
        <a:srgbClr val="EE4799"/>
      </a:accent3>
      <a:accent4>
        <a:srgbClr val="00AC68"/>
      </a:accent4>
      <a:accent5>
        <a:srgbClr val="8EC8C8"/>
      </a:accent5>
      <a:accent6>
        <a:srgbClr val="000000"/>
      </a:accent6>
      <a:hlink>
        <a:srgbClr val="F06D24"/>
      </a:hlink>
      <a:folHlink>
        <a:srgbClr val="CF5F20"/>
      </a:folHlink>
    </a:clrScheme>
    <a:fontScheme name="A360">
      <a:majorFont>
        <a:latin typeface="Poppins Bold"/>
        <a:ea typeface=""/>
        <a:cs typeface=""/>
      </a:majorFont>
      <a:minorFont>
        <a:latin typeface="Roboto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3" id="{49DA09D3-7B25-1E49-A9D2-260676E6100B}" vid="{44065AAA-E55E-EA4A-8665-BDDAD013BE9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011fb24-49a0-463f-ada9-a8217d0aa252" xsi:nil="true"/>
    <lcf76f155ced4ddcb4097134ff3c332f xmlns="a72d8ac4-480f-42af-94c3-1b0dbed1eec5">
      <Terms xmlns="http://schemas.microsoft.com/office/infopath/2007/PartnerControls"/>
    </lcf76f155ced4ddcb4097134ff3c332f>
    <ORDER0 xmlns="a72d8ac4-480f-42af-94c3-1b0dbed1eec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A194C411A66A43AF5A340052B5B424" ma:contentTypeVersion="17" ma:contentTypeDescription="Create a new document." ma:contentTypeScope="" ma:versionID="3649016989674af317ef4fc009f861e6">
  <xsd:schema xmlns:xsd="http://www.w3.org/2001/XMLSchema" xmlns:xs="http://www.w3.org/2001/XMLSchema" xmlns:p="http://schemas.microsoft.com/office/2006/metadata/properties" xmlns:ns2="1011fb24-49a0-463f-ada9-a8217d0aa252" xmlns:ns3="a72d8ac4-480f-42af-94c3-1b0dbed1eec5" targetNamespace="http://schemas.microsoft.com/office/2006/metadata/properties" ma:root="true" ma:fieldsID="ce701d13bb6f098f04d75cc544fed808" ns2:_="" ns3:_="">
    <xsd:import namespace="1011fb24-49a0-463f-ada9-a8217d0aa252"/>
    <xsd:import namespace="a72d8ac4-480f-42af-94c3-1b0dbed1eec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lcf76f155ced4ddcb4097134ff3c332f" minOccurs="0"/>
                <xsd:element ref="ns2:TaxCatchAll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LengthInSeconds" minOccurs="0"/>
                <xsd:element ref="ns3:MediaServiceObjectDetectorVersions" minOccurs="0"/>
                <xsd:element ref="ns3:MediaServiceLocation" minOccurs="0"/>
                <xsd:element ref="ns3:MediaServiceSearchProperties" minOccurs="0"/>
                <xsd:element ref="ns3:ORDER0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11fb24-49a0-463f-ada9-a8217d0aa25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8717fdcf-dbb3-4213-9143-858f321dbc07}" ma:internalName="TaxCatchAll" ma:showField="CatchAllData" ma:web="1011fb24-49a0-463f-ada9-a8217d0aa25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2d8ac4-480f-42af-94c3-1b0dbed1ee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be66e25-6253-4f8b-9755-5684a1ad78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ORDER0" ma:index="23" nillable="true" ma:displayName="ORDER" ma:format="Dropdown" ma:internalName="ORDER0" ma:percentage="FALSE">
      <xsd:simpleType>
        <xsd:restriction base="dms:Number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3D2A0E-9781-41B0-BBC6-7FB6676C36F2}">
  <ds:schemaRefs>
    <ds:schemaRef ds:uri="http://schemas.microsoft.com/office/infopath/2007/PartnerControls"/>
    <ds:schemaRef ds:uri="http://purl.org/dc/terms/"/>
    <ds:schemaRef ds:uri="1011fb24-49a0-463f-ada9-a8217d0aa252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a72d8ac4-480f-42af-94c3-1b0dbed1eec5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0FB31801-532B-4E85-8BA0-D0F03C7A4E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945896-D898-4033-81B7-28B6F655A7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011fb24-49a0-463f-ada9-a8217d0aa252"/>
    <ds:schemaRef ds:uri="a72d8ac4-480f-42af-94c3-1b0dbed1ee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PSI</Template>
  <TotalTime>18156</TotalTime>
  <Words>3753</Words>
  <Application>Microsoft Office PowerPoint</Application>
  <PresentationFormat>Custom</PresentationFormat>
  <Paragraphs>628</Paragraphs>
  <Slides>46</Slides>
  <Notes>25</Notes>
  <HiddenSlides>1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8" baseType="lpstr">
      <vt:lpstr>Poppins Black</vt:lpstr>
      <vt:lpstr>Roboto Light (Body)</vt:lpstr>
      <vt:lpstr>Calibri</vt:lpstr>
      <vt:lpstr>Arial</vt:lpstr>
      <vt:lpstr>Poppins Light</vt:lpstr>
      <vt:lpstr>Wingdings</vt:lpstr>
      <vt:lpstr>Poppins Bold</vt:lpstr>
      <vt:lpstr>Roboto</vt:lpstr>
      <vt:lpstr>Roboto Light</vt:lpstr>
      <vt:lpstr>MS PGothic</vt:lpstr>
      <vt:lpstr>Calibri Light</vt:lpstr>
      <vt:lpstr>PSI</vt:lpstr>
      <vt:lpstr>PowerPoint Presentation</vt:lpstr>
      <vt:lpstr>Agenda</vt:lpstr>
      <vt:lpstr>3.1 What is an RDT?</vt:lpstr>
      <vt:lpstr>PowerPoint Presentation</vt:lpstr>
      <vt:lpstr>Main Objective: To be able to fill in the RDT audit form correctly </vt:lpstr>
      <vt:lpstr> Malaria diagnosis </vt:lpstr>
      <vt:lpstr>What is an RDT?</vt:lpstr>
      <vt:lpstr>RDT Audit Form </vt:lpstr>
      <vt:lpstr>Brand name</vt:lpstr>
      <vt:lpstr> Types of parasites</vt:lpstr>
      <vt:lpstr>Type of parasite detected</vt:lpstr>
      <vt:lpstr>Antigen test</vt:lpstr>
      <vt:lpstr>ManufactureR and country of manufacture</vt:lpstr>
      <vt:lpstr>Is it a self-administration test kit with buffer, pipette and lancet?</vt:lpstr>
      <vt:lpstr> Quantity sold / distributed / used </vt:lpstr>
      <vt:lpstr>Stock outs</vt:lpstr>
      <vt:lpstr>Retail prices</vt:lpstr>
      <vt:lpstr>Purchase price FROM SUPPLIER </vt:lpstr>
      <vt:lpstr>Wholesale reSALE price</vt:lpstr>
      <vt:lpstr>Comments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 should now be able to …  fill in the RDT audit form correctly</vt:lpstr>
      <vt:lpstr>Activity 6</vt:lpstr>
      <vt:lpstr>RDT A</vt:lpstr>
      <vt:lpstr>RDT B</vt:lpstr>
      <vt:lpstr>RDT C</vt:lpstr>
      <vt:lpstr>RDT D</vt:lpstr>
      <vt:lpstr>RDT 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Ortega-Lambert</dc:creator>
  <cp:lastModifiedBy>Katelyn Woolheater</cp:lastModifiedBy>
  <cp:revision>184</cp:revision>
  <cp:lastPrinted>2020-02-27T21:40:53Z</cp:lastPrinted>
  <dcterms:created xsi:type="dcterms:W3CDTF">2021-03-04T14:07:24Z</dcterms:created>
  <dcterms:modified xsi:type="dcterms:W3CDTF">2025-09-25T18:24:51Z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0x0101001CA194C411A66A43AF5A340052B5B424</vt:lpwstr>
  </property>
  <property fmtid="{D5CDD505-2E9C-101B-9397-08002B2CF9AE}" pid="3" name="MediaServiceImageTags">
    <vt:lpwstr/>
  </property>
</Properties>
</file>

<file path=docProps/thumbnail.jpeg>
</file>